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97"/>
  </p:notesMasterIdLst>
  <p:sldIdLst>
    <p:sldId id="516" r:id="rId3"/>
    <p:sldId id="679" r:id="rId4"/>
    <p:sldId id="717" r:id="rId5"/>
    <p:sldId id="574" r:id="rId6"/>
    <p:sldId id="575" r:id="rId7"/>
    <p:sldId id="576" r:id="rId8"/>
    <p:sldId id="680" r:id="rId9"/>
    <p:sldId id="577" r:id="rId10"/>
    <p:sldId id="578" r:id="rId11"/>
    <p:sldId id="720" r:id="rId12"/>
    <p:sldId id="580" r:id="rId13"/>
    <p:sldId id="681" r:id="rId14"/>
    <p:sldId id="582" r:id="rId15"/>
    <p:sldId id="259" r:id="rId16"/>
    <p:sldId id="260" r:id="rId17"/>
    <p:sldId id="261" r:id="rId18"/>
    <p:sldId id="722" r:id="rId19"/>
    <p:sldId id="723" r:id="rId20"/>
    <p:sldId id="264" r:id="rId21"/>
    <p:sldId id="404" r:id="rId22"/>
    <p:sldId id="405" r:id="rId23"/>
    <p:sldId id="270" r:id="rId24"/>
    <p:sldId id="406" r:id="rId25"/>
    <p:sldId id="268" r:id="rId26"/>
    <p:sldId id="407" r:id="rId27"/>
    <p:sldId id="399" r:id="rId28"/>
    <p:sldId id="269" r:id="rId29"/>
    <p:sldId id="266" r:id="rId30"/>
    <p:sldId id="267" r:id="rId31"/>
    <p:sldId id="263" r:id="rId32"/>
    <p:sldId id="271" r:id="rId33"/>
    <p:sldId id="724" r:id="rId34"/>
    <p:sldId id="273" r:id="rId35"/>
    <p:sldId id="274" r:id="rId36"/>
    <p:sldId id="398" r:id="rId37"/>
    <p:sldId id="275" r:id="rId38"/>
    <p:sldId id="721" r:id="rId39"/>
    <p:sldId id="587" r:id="rId40"/>
    <p:sldId id="685" r:id="rId41"/>
    <p:sldId id="686" r:id="rId42"/>
    <p:sldId id="687" r:id="rId43"/>
    <p:sldId id="688" r:id="rId44"/>
    <p:sldId id="689" r:id="rId45"/>
    <p:sldId id="690" r:id="rId46"/>
    <p:sldId id="691" r:id="rId47"/>
    <p:sldId id="692" r:id="rId48"/>
    <p:sldId id="693" r:id="rId49"/>
    <p:sldId id="694" r:id="rId50"/>
    <p:sldId id="695" r:id="rId51"/>
    <p:sldId id="696" r:id="rId52"/>
    <p:sldId id="697" r:id="rId53"/>
    <p:sldId id="698" r:id="rId54"/>
    <p:sldId id="699" r:id="rId55"/>
    <p:sldId id="700" r:id="rId56"/>
    <p:sldId id="701" r:id="rId57"/>
    <p:sldId id="702" r:id="rId58"/>
    <p:sldId id="703" r:id="rId59"/>
    <p:sldId id="704" r:id="rId60"/>
    <p:sldId id="705" r:id="rId61"/>
    <p:sldId id="706" r:id="rId62"/>
    <p:sldId id="707" r:id="rId63"/>
    <p:sldId id="708" r:id="rId64"/>
    <p:sldId id="595" r:id="rId65"/>
    <p:sldId id="596" r:id="rId66"/>
    <p:sldId id="597" r:id="rId67"/>
    <p:sldId id="709" r:id="rId68"/>
    <p:sldId id="725" r:id="rId69"/>
    <p:sldId id="599" r:id="rId70"/>
    <p:sldId id="600" r:id="rId71"/>
    <p:sldId id="601" r:id="rId72"/>
    <p:sldId id="710" r:id="rId73"/>
    <p:sldId id="711" r:id="rId74"/>
    <p:sldId id="712" r:id="rId75"/>
    <p:sldId id="713" r:id="rId76"/>
    <p:sldId id="740" r:id="rId77"/>
    <p:sldId id="741" r:id="rId78"/>
    <p:sldId id="602" r:id="rId79"/>
    <p:sldId id="603" r:id="rId80"/>
    <p:sldId id="716" r:id="rId81"/>
    <p:sldId id="730" r:id="rId82"/>
    <p:sldId id="731" r:id="rId83"/>
    <p:sldId id="732" r:id="rId84"/>
    <p:sldId id="733" r:id="rId85"/>
    <p:sldId id="729" r:id="rId86"/>
    <p:sldId id="734" r:id="rId87"/>
    <p:sldId id="742" r:id="rId88"/>
    <p:sldId id="743" r:id="rId89"/>
    <p:sldId id="737" r:id="rId90"/>
    <p:sldId id="719" r:id="rId91"/>
    <p:sldId id="744" r:id="rId92"/>
    <p:sldId id="745" r:id="rId93"/>
    <p:sldId id="746" r:id="rId94"/>
    <p:sldId id="747" r:id="rId95"/>
    <p:sldId id="738" r:id="rId96"/>
  </p:sldIdLst>
  <p:sldSz cx="12192000" cy="6858000"/>
  <p:notesSz cx="6858000" cy="9144000"/>
  <p:embeddedFontLst>
    <p:embeddedFont>
      <p:font typeface="Exo 2" panose="00000500000000000000" pitchFamily="2" charset="0"/>
      <p:regular r:id="rId101"/>
      <p:bold r:id="rId102"/>
      <p:italic r:id="rId103"/>
      <p:boldItalic r:id="rId104"/>
    </p:embeddedFont>
    <p:embeddedFont>
      <p:font typeface="Open Sans" panose="020B0606030504020204" pitchFamily="34" charset="0"/>
      <p:regular r:id="rId105"/>
      <p:bold r:id="rId106"/>
      <p:italic r:id="rId107"/>
      <p:boldItalic r:id="rId108"/>
    </p:embeddedFon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Segoe UI" panose="020B0502040204020203" pitchFamily="34" charset="0"/>
      <p:regular r:id="rId113"/>
    </p:embeddedFont>
    <p:embeddedFont>
      <p:font typeface="Consolas" panose="020B0609020204030204" pitchFamily="49" charset="0"/>
      <p:regular r:id="rId114"/>
      <p:bold r:id="rId115"/>
      <p:italic r:id="rId116"/>
      <p:boldItalic r:id="rId1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2D050"/>
    <a:srgbClr val="F3A7A1"/>
    <a:srgbClr val="ECEEEF"/>
    <a:srgbClr val="ED7D3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5191" autoAdjust="0"/>
  </p:normalViewPr>
  <p:slideViewPr>
    <p:cSldViewPr>
      <p:cViewPr varScale="1">
        <p:scale>
          <a:sx n="78" d="100"/>
          <a:sy n="78" d="100"/>
        </p:scale>
        <p:origin x="792" y="7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63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notesMaster" Target="notesMasters/notesMaster1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7" Type="http://schemas.openxmlformats.org/officeDocument/2006/relationships/font" Target="fonts/font17.fntdata"/><Relationship Id="rId116" Type="http://schemas.openxmlformats.org/officeDocument/2006/relationships/font" Target="fonts/font16.fntdata"/><Relationship Id="rId115" Type="http://schemas.openxmlformats.org/officeDocument/2006/relationships/font" Target="fonts/font15.fntdata"/><Relationship Id="rId114" Type="http://schemas.openxmlformats.org/officeDocument/2006/relationships/font" Target="fonts/font14.fntdata"/><Relationship Id="rId113" Type="http://schemas.openxmlformats.org/officeDocument/2006/relationships/font" Target="fonts/font13.fntdata"/><Relationship Id="rId112" Type="http://schemas.openxmlformats.org/officeDocument/2006/relationships/font" Target="fonts/font12.fntdata"/><Relationship Id="rId111" Type="http://schemas.openxmlformats.org/officeDocument/2006/relationships/font" Target="fonts/font11.fntdata"/><Relationship Id="rId110" Type="http://schemas.openxmlformats.org/officeDocument/2006/relationships/font" Target="fonts/font10.fntdata"/><Relationship Id="rId11" Type="http://schemas.openxmlformats.org/officeDocument/2006/relationships/slide" Target="slides/slide9.xml"/><Relationship Id="rId109" Type="http://schemas.openxmlformats.org/officeDocument/2006/relationships/font" Target="fonts/font9.fntdata"/><Relationship Id="rId108" Type="http://schemas.openxmlformats.org/officeDocument/2006/relationships/font" Target="fonts/font8.fntdata"/><Relationship Id="rId107" Type="http://schemas.openxmlformats.org/officeDocument/2006/relationships/font" Target="fonts/font7.fntdata"/><Relationship Id="rId106" Type="http://schemas.openxmlformats.org/officeDocument/2006/relationships/font" Target="fonts/font6.fntdata"/><Relationship Id="rId105" Type="http://schemas.openxmlformats.org/officeDocument/2006/relationships/font" Target="fonts/font5.fntdata"/><Relationship Id="rId104" Type="http://schemas.openxmlformats.org/officeDocument/2006/relationships/font" Target="fonts/font4.fntdata"/><Relationship Id="rId103" Type="http://schemas.openxmlformats.org/officeDocument/2006/relationships/font" Target="fonts/font3.fntdata"/><Relationship Id="rId102" Type="http://schemas.openxmlformats.org/officeDocument/2006/relationships/font" Target="fonts/font2.fntdata"/><Relationship Id="rId101" Type="http://schemas.openxmlformats.org/officeDocument/2006/relationships/font" Target="fonts/font1.fntdata"/><Relationship Id="rId100" Type="http://schemas.openxmlformats.org/officeDocument/2006/relationships/tableStyles" Target="tableStyle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9F1F2-7B33-4763-BCC3-ED956B721DDC}" type="doc">
      <dgm:prSet loTypeId="urn:microsoft.com/office/officeart/2005/8/layout/cycle2" loCatId="cycle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pt-BR"/>
        </a:p>
      </dgm:t>
    </dgm:pt>
    <dgm:pt modelId="{8DD3B2EC-DAE9-4EB0-B262-1BBA1B08FBF9}">
      <dgm:prSet phldrT="[Texto]"/>
      <dgm:spPr/>
      <dgm:t>
        <a:bodyPr/>
        <a:lstStyle/>
        <a:p>
          <a:r>
            <a:rPr lang="pt-BR" dirty="0"/>
            <a:t>[0]</a:t>
          </a:r>
        </a:p>
      </dgm:t>
    </dgm:pt>
    <dgm:pt modelId="{B1E9BEF6-0C61-43F7-9ADA-937C4438B4D3}" cxnId="{011BCDD7-A4B0-4280-8F31-3AC44FD4B301}" type="parTrans">
      <dgm:prSet/>
      <dgm:spPr/>
      <dgm:t>
        <a:bodyPr/>
        <a:lstStyle/>
        <a:p>
          <a:endParaRPr lang="pt-BR"/>
        </a:p>
      </dgm:t>
    </dgm:pt>
    <dgm:pt modelId="{1B9E0C1F-CF26-404E-9C63-50A377821E09}" cxnId="{011BCDD7-A4B0-4280-8F31-3AC44FD4B301}" type="sibTrans">
      <dgm:prSet/>
      <dgm:spPr/>
      <dgm:t>
        <a:bodyPr/>
        <a:lstStyle/>
        <a:p>
          <a:endParaRPr lang="pt-BR"/>
        </a:p>
      </dgm:t>
    </dgm:pt>
    <dgm:pt modelId="{94CB5646-5A5E-4330-8855-367DE301A23F}">
      <dgm:prSet phldrT="[Texto]"/>
      <dgm:spPr/>
      <dgm:t>
        <a:bodyPr/>
        <a:lstStyle/>
        <a:p>
          <a:r>
            <a:rPr lang="pt-BR" dirty="0"/>
            <a:t>[1]</a:t>
          </a:r>
        </a:p>
      </dgm:t>
    </dgm:pt>
    <dgm:pt modelId="{D5ADB3CF-8397-42B0-91E7-1FD1D0F631B9}" cxnId="{DF525AB1-8269-4AD8-9D43-9A85057671F5}" type="parTrans">
      <dgm:prSet/>
      <dgm:spPr/>
      <dgm:t>
        <a:bodyPr/>
        <a:lstStyle/>
        <a:p>
          <a:endParaRPr lang="pt-BR"/>
        </a:p>
      </dgm:t>
    </dgm:pt>
    <dgm:pt modelId="{18781CB1-C607-40BF-9CCE-D0C3402F76C9}" cxnId="{DF525AB1-8269-4AD8-9D43-9A85057671F5}" type="sibTrans">
      <dgm:prSet/>
      <dgm:spPr/>
      <dgm:t>
        <a:bodyPr/>
        <a:lstStyle/>
        <a:p>
          <a:endParaRPr lang="pt-BR"/>
        </a:p>
      </dgm:t>
    </dgm:pt>
    <dgm:pt modelId="{EABDFFE5-6D0D-47C6-A12E-92A72BBC152B}">
      <dgm:prSet phldrT="[Texto]"/>
      <dgm:spPr/>
      <dgm:t>
        <a:bodyPr/>
        <a:lstStyle/>
        <a:p>
          <a:r>
            <a:rPr lang="pt-BR" dirty="0"/>
            <a:t>[2]</a:t>
          </a:r>
        </a:p>
      </dgm:t>
    </dgm:pt>
    <dgm:pt modelId="{FDA3053B-E5F0-441A-8E66-A236D787017B}" cxnId="{7E00FD83-2C2F-46F2-AD37-D5611B8B85E6}" type="parTrans">
      <dgm:prSet/>
      <dgm:spPr/>
      <dgm:t>
        <a:bodyPr/>
        <a:lstStyle/>
        <a:p>
          <a:endParaRPr lang="pt-BR"/>
        </a:p>
      </dgm:t>
    </dgm:pt>
    <dgm:pt modelId="{E3BEAA13-CDFD-46B1-8DCD-D4C5A46B717B}" cxnId="{7E00FD83-2C2F-46F2-AD37-D5611B8B85E6}" type="sibTrans">
      <dgm:prSet/>
      <dgm:spPr/>
      <dgm:t>
        <a:bodyPr/>
        <a:lstStyle/>
        <a:p>
          <a:endParaRPr lang="pt-BR"/>
        </a:p>
      </dgm:t>
    </dgm:pt>
    <dgm:pt modelId="{E13D2337-1CD6-403C-8FB5-CF1D53EAE72F}">
      <dgm:prSet phldrT="[Texto]"/>
      <dgm:spPr/>
      <dgm:t>
        <a:bodyPr/>
        <a:lstStyle/>
        <a:p>
          <a:r>
            <a:rPr lang="pt-BR" dirty="0"/>
            <a:t>[3]</a:t>
          </a:r>
        </a:p>
      </dgm:t>
    </dgm:pt>
    <dgm:pt modelId="{30BD5E37-D7C9-4E0E-8670-1C8588A3430F}" cxnId="{A5FD3198-A42D-438E-8B92-52AFA532DB0D}" type="parTrans">
      <dgm:prSet/>
      <dgm:spPr/>
      <dgm:t>
        <a:bodyPr/>
        <a:lstStyle/>
        <a:p>
          <a:endParaRPr lang="pt-BR"/>
        </a:p>
      </dgm:t>
    </dgm:pt>
    <dgm:pt modelId="{3A166EB4-8D43-47EE-BFB6-7F81543823F6}" cxnId="{A5FD3198-A42D-438E-8B92-52AFA532DB0D}" type="sibTrans">
      <dgm:prSet/>
      <dgm:spPr/>
      <dgm:t>
        <a:bodyPr/>
        <a:lstStyle/>
        <a:p>
          <a:endParaRPr lang="pt-BR"/>
        </a:p>
      </dgm:t>
    </dgm:pt>
    <dgm:pt modelId="{F79C4E94-2D32-4658-9693-93F841A27F05}">
      <dgm:prSet phldrT="[Texto]"/>
      <dgm:spPr/>
      <dgm:t>
        <a:bodyPr/>
        <a:lstStyle/>
        <a:p>
          <a:r>
            <a:rPr lang="pt-BR" dirty="0"/>
            <a:t>[4]</a:t>
          </a:r>
        </a:p>
      </dgm:t>
    </dgm:pt>
    <dgm:pt modelId="{901A24A5-C215-450F-B40A-103152CF0DB6}" cxnId="{EA66F96F-5787-490C-BD53-78EC2AFB6E4C}" type="parTrans">
      <dgm:prSet/>
      <dgm:spPr/>
      <dgm:t>
        <a:bodyPr/>
        <a:lstStyle/>
        <a:p>
          <a:endParaRPr lang="pt-BR"/>
        </a:p>
      </dgm:t>
    </dgm:pt>
    <dgm:pt modelId="{009C372D-6F8A-4B9D-8C2A-C4F99984630F}" cxnId="{EA66F96F-5787-490C-BD53-78EC2AFB6E4C}" type="sibTrans">
      <dgm:prSet/>
      <dgm:spPr/>
      <dgm:t>
        <a:bodyPr/>
        <a:lstStyle/>
        <a:p>
          <a:endParaRPr lang="pt-BR"/>
        </a:p>
      </dgm:t>
    </dgm:pt>
    <dgm:pt modelId="{C5749C65-C454-4ADF-B031-40B61F5FA071}" type="pres">
      <dgm:prSet presAssocID="{5E69F1F2-7B33-4763-BCC3-ED956B721DDC}" presName="cycle" presStyleCnt="0">
        <dgm:presLayoutVars>
          <dgm:dir/>
          <dgm:resizeHandles val="exact"/>
        </dgm:presLayoutVars>
      </dgm:prSet>
      <dgm:spPr/>
    </dgm:pt>
    <dgm:pt modelId="{4F13E6D1-7E8F-4155-86F3-22082969BB56}" type="pres">
      <dgm:prSet presAssocID="{8DD3B2EC-DAE9-4EB0-B262-1BBA1B08FBF9}" presName="node" presStyleLbl="node1" presStyleIdx="0" presStyleCnt="5">
        <dgm:presLayoutVars>
          <dgm:bulletEnabled val="1"/>
        </dgm:presLayoutVars>
      </dgm:prSet>
      <dgm:spPr/>
    </dgm:pt>
    <dgm:pt modelId="{6C9E5775-58B6-4EDA-971C-FFDA3914C23A}" type="pres">
      <dgm:prSet presAssocID="{1B9E0C1F-CF26-404E-9C63-50A377821E09}" presName="sibTrans" presStyleLbl="sibTrans2D1" presStyleIdx="0" presStyleCnt="5"/>
      <dgm:spPr/>
    </dgm:pt>
    <dgm:pt modelId="{B5CB434C-A3C3-4811-A181-542897DCA50A}" type="pres">
      <dgm:prSet presAssocID="{1B9E0C1F-CF26-404E-9C63-50A377821E09}" presName="connectorText" presStyleLbl="sibTrans2D1" presStyleIdx="0" presStyleCnt="5"/>
      <dgm:spPr/>
    </dgm:pt>
    <dgm:pt modelId="{EF470AE0-568D-4DB5-860F-1108B4863233}" type="pres">
      <dgm:prSet presAssocID="{94CB5646-5A5E-4330-8855-367DE301A23F}" presName="node" presStyleLbl="node1" presStyleIdx="1" presStyleCnt="5">
        <dgm:presLayoutVars>
          <dgm:bulletEnabled val="1"/>
        </dgm:presLayoutVars>
      </dgm:prSet>
      <dgm:spPr/>
    </dgm:pt>
    <dgm:pt modelId="{1877597A-6E86-4213-8AF0-0FEC91065AC3}" type="pres">
      <dgm:prSet presAssocID="{18781CB1-C607-40BF-9CCE-D0C3402F76C9}" presName="sibTrans" presStyleLbl="sibTrans2D1" presStyleIdx="1" presStyleCnt="5"/>
      <dgm:spPr/>
    </dgm:pt>
    <dgm:pt modelId="{71D8C7B8-94F6-4489-A8B8-CD136E5556A8}" type="pres">
      <dgm:prSet presAssocID="{18781CB1-C607-40BF-9CCE-D0C3402F76C9}" presName="connectorText" presStyleLbl="sibTrans2D1" presStyleIdx="1" presStyleCnt="5"/>
      <dgm:spPr/>
    </dgm:pt>
    <dgm:pt modelId="{29EF8667-140C-4592-A3F0-D8755960E5DA}" type="pres">
      <dgm:prSet presAssocID="{EABDFFE5-6D0D-47C6-A12E-92A72BBC152B}" presName="node" presStyleLbl="node1" presStyleIdx="2" presStyleCnt="5">
        <dgm:presLayoutVars>
          <dgm:bulletEnabled val="1"/>
        </dgm:presLayoutVars>
      </dgm:prSet>
      <dgm:spPr/>
    </dgm:pt>
    <dgm:pt modelId="{0DC36CA4-6EB7-4DEB-8E97-AA5084350A64}" type="pres">
      <dgm:prSet presAssocID="{E3BEAA13-CDFD-46B1-8DCD-D4C5A46B717B}" presName="sibTrans" presStyleLbl="sibTrans2D1" presStyleIdx="2" presStyleCnt="5"/>
      <dgm:spPr/>
    </dgm:pt>
    <dgm:pt modelId="{5FB9861E-1AA3-424B-8FCE-4DB65DEC01C6}" type="pres">
      <dgm:prSet presAssocID="{E3BEAA13-CDFD-46B1-8DCD-D4C5A46B717B}" presName="connectorText" presStyleLbl="sibTrans2D1" presStyleIdx="2" presStyleCnt="5"/>
      <dgm:spPr/>
    </dgm:pt>
    <dgm:pt modelId="{2C0D63D2-BC90-455D-B2BE-77E74C05F433}" type="pres">
      <dgm:prSet presAssocID="{E13D2337-1CD6-403C-8FB5-CF1D53EAE72F}" presName="node" presStyleLbl="node1" presStyleIdx="3" presStyleCnt="5">
        <dgm:presLayoutVars>
          <dgm:bulletEnabled val="1"/>
        </dgm:presLayoutVars>
      </dgm:prSet>
      <dgm:spPr/>
    </dgm:pt>
    <dgm:pt modelId="{4BED6E20-36A6-4924-A4E5-FFCC69A764F7}" type="pres">
      <dgm:prSet presAssocID="{3A166EB4-8D43-47EE-BFB6-7F81543823F6}" presName="sibTrans" presStyleLbl="sibTrans2D1" presStyleIdx="3" presStyleCnt="5"/>
      <dgm:spPr/>
    </dgm:pt>
    <dgm:pt modelId="{7954977F-E006-487D-8F5D-EAB2A32D2473}" type="pres">
      <dgm:prSet presAssocID="{3A166EB4-8D43-47EE-BFB6-7F81543823F6}" presName="connectorText" presStyleLbl="sibTrans2D1" presStyleIdx="3" presStyleCnt="5"/>
      <dgm:spPr/>
    </dgm:pt>
    <dgm:pt modelId="{4DDE360A-9BED-416C-830B-81BDD26EED37}" type="pres">
      <dgm:prSet presAssocID="{F79C4E94-2D32-4658-9693-93F841A27F05}" presName="node" presStyleLbl="node1" presStyleIdx="4" presStyleCnt="5">
        <dgm:presLayoutVars>
          <dgm:bulletEnabled val="1"/>
        </dgm:presLayoutVars>
      </dgm:prSet>
      <dgm:spPr/>
    </dgm:pt>
    <dgm:pt modelId="{24303ABC-6A28-470B-80A4-8A390817DC17}" type="pres">
      <dgm:prSet presAssocID="{009C372D-6F8A-4B9D-8C2A-C4F99984630F}" presName="sibTrans" presStyleLbl="sibTrans2D1" presStyleIdx="4" presStyleCnt="5"/>
      <dgm:spPr/>
    </dgm:pt>
    <dgm:pt modelId="{E4540341-50D9-4BF8-BB09-1D73D798658A}" type="pres">
      <dgm:prSet presAssocID="{009C372D-6F8A-4B9D-8C2A-C4F99984630F}" presName="connectorText" presStyleLbl="sibTrans2D1" presStyleIdx="4" presStyleCnt="5"/>
      <dgm:spPr/>
    </dgm:pt>
  </dgm:ptLst>
  <dgm:cxnLst>
    <dgm:cxn modelId="{F2A20A03-BF6B-4277-885A-DE1A930F186B}" type="presOf" srcId="{18781CB1-C607-40BF-9CCE-D0C3402F76C9}" destId="{71D8C7B8-94F6-4489-A8B8-CD136E5556A8}" srcOrd="1" destOrd="0" presId="urn:microsoft.com/office/officeart/2005/8/layout/cycle2"/>
    <dgm:cxn modelId="{74504809-75DE-4799-9396-E9CD78CFE7B3}" type="presOf" srcId="{94CB5646-5A5E-4330-8855-367DE301A23F}" destId="{EF470AE0-568D-4DB5-860F-1108B4863233}" srcOrd="0" destOrd="0" presId="urn:microsoft.com/office/officeart/2005/8/layout/cycle2"/>
    <dgm:cxn modelId="{C3B82A20-6692-4BFE-868B-DC98A97A1C54}" type="presOf" srcId="{18781CB1-C607-40BF-9CCE-D0C3402F76C9}" destId="{1877597A-6E86-4213-8AF0-0FEC91065AC3}" srcOrd="0" destOrd="0" presId="urn:microsoft.com/office/officeart/2005/8/layout/cycle2"/>
    <dgm:cxn modelId="{FA1BED31-AE28-432C-B1F2-21E8D26B19F3}" type="presOf" srcId="{1B9E0C1F-CF26-404E-9C63-50A377821E09}" destId="{B5CB434C-A3C3-4811-A181-542897DCA50A}" srcOrd="1" destOrd="0" presId="urn:microsoft.com/office/officeart/2005/8/layout/cycle2"/>
    <dgm:cxn modelId="{2EA1B936-80D7-49C7-AB46-6051689C82A5}" type="presOf" srcId="{EABDFFE5-6D0D-47C6-A12E-92A72BBC152B}" destId="{29EF8667-140C-4592-A3F0-D8755960E5DA}" srcOrd="0" destOrd="0" presId="urn:microsoft.com/office/officeart/2005/8/layout/cycle2"/>
    <dgm:cxn modelId="{E9DA6966-05ED-4802-ABB5-B9E5A47BC894}" type="presOf" srcId="{F79C4E94-2D32-4658-9693-93F841A27F05}" destId="{4DDE360A-9BED-416C-830B-81BDD26EED37}" srcOrd="0" destOrd="0" presId="urn:microsoft.com/office/officeart/2005/8/layout/cycle2"/>
    <dgm:cxn modelId="{EA66F96F-5787-490C-BD53-78EC2AFB6E4C}" srcId="{5E69F1F2-7B33-4763-BCC3-ED956B721DDC}" destId="{F79C4E94-2D32-4658-9693-93F841A27F05}" srcOrd="4" destOrd="0" parTransId="{901A24A5-C215-450F-B40A-103152CF0DB6}" sibTransId="{009C372D-6F8A-4B9D-8C2A-C4F99984630F}"/>
    <dgm:cxn modelId="{6A6F4D7E-3F53-4FF3-8DF4-98A0E0639B42}" type="presOf" srcId="{E13D2337-1CD6-403C-8FB5-CF1D53EAE72F}" destId="{2C0D63D2-BC90-455D-B2BE-77E74C05F433}" srcOrd="0" destOrd="0" presId="urn:microsoft.com/office/officeart/2005/8/layout/cycle2"/>
    <dgm:cxn modelId="{B53F5D82-9B87-47C7-9366-E08CE55861B7}" type="presOf" srcId="{009C372D-6F8A-4B9D-8C2A-C4F99984630F}" destId="{E4540341-50D9-4BF8-BB09-1D73D798658A}" srcOrd="1" destOrd="0" presId="urn:microsoft.com/office/officeart/2005/8/layout/cycle2"/>
    <dgm:cxn modelId="{7E00FD83-2C2F-46F2-AD37-D5611B8B85E6}" srcId="{5E69F1F2-7B33-4763-BCC3-ED956B721DDC}" destId="{EABDFFE5-6D0D-47C6-A12E-92A72BBC152B}" srcOrd="2" destOrd="0" parTransId="{FDA3053B-E5F0-441A-8E66-A236D787017B}" sibTransId="{E3BEAA13-CDFD-46B1-8DCD-D4C5A46B717B}"/>
    <dgm:cxn modelId="{5F877F89-66D9-4A21-ABA4-BC810C2C937B}" type="presOf" srcId="{3A166EB4-8D43-47EE-BFB6-7F81543823F6}" destId="{7954977F-E006-487D-8F5D-EAB2A32D2473}" srcOrd="1" destOrd="0" presId="urn:microsoft.com/office/officeart/2005/8/layout/cycle2"/>
    <dgm:cxn modelId="{81112D95-726A-4909-9EB3-794E653B744B}" type="presOf" srcId="{E3BEAA13-CDFD-46B1-8DCD-D4C5A46B717B}" destId="{0DC36CA4-6EB7-4DEB-8E97-AA5084350A64}" srcOrd="0" destOrd="0" presId="urn:microsoft.com/office/officeart/2005/8/layout/cycle2"/>
    <dgm:cxn modelId="{A5FD3198-A42D-438E-8B92-52AFA532DB0D}" srcId="{5E69F1F2-7B33-4763-BCC3-ED956B721DDC}" destId="{E13D2337-1CD6-403C-8FB5-CF1D53EAE72F}" srcOrd="3" destOrd="0" parTransId="{30BD5E37-D7C9-4E0E-8670-1C8588A3430F}" sibTransId="{3A166EB4-8D43-47EE-BFB6-7F81543823F6}"/>
    <dgm:cxn modelId="{DF525AB1-8269-4AD8-9D43-9A85057671F5}" srcId="{5E69F1F2-7B33-4763-BCC3-ED956B721DDC}" destId="{94CB5646-5A5E-4330-8855-367DE301A23F}" srcOrd="1" destOrd="0" parTransId="{D5ADB3CF-8397-42B0-91E7-1FD1D0F631B9}" sibTransId="{18781CB1-C607-40BF-9CCE-D0C3402F76C9}"/>
    <dgm:cxn modelId="{C60D50B9-145D-4BE3-B38B-EEABC4DAF2E4}" type="presOf" srcId="{5E69F1F2-7B33-4763-BCC3-ED956B721DDC}" destId="{C5749C65-C454-4ADF-B031-40B61F5FA071}" srcOrd="0" destOrd="0" presId="urn:microsoft.com/office/officeart/2005/8/layout/cycle2"/>
    <dgm:cxn modelId="{011BCDD7-A4B0-4280-8F31-3AC44FD4B301}" srcId="{5E69F1F2-7B33-4763-BCC3-ED956B721DDC}" destId="{8DD3B2EC-DAE9-4EB0-B262-1BBA1B08FBF9}" srcOrd="0" destOrd="0" parTransId="{B1E9BEF6-0C61-43F7-9ADA-937C4438B4D3}" sibTransId="{1B9E0C1F-CF26-404E-9C63-50A377821E09}"/>
    <dgm:cxn modelId="{88A8D3DD-7FA9-46CB-8A6D-BA1AE465A3FC}" type="presOf" srcId="{1B9E0C1F-CF26-404E-9C63-50A377821E09}" destId="{6C9E5775-58B6-4EDA-971C-FFDA3914C23A}" srcOrd="0" destOrd="0" presId="urn:microsoft.com/office/officeart/2005/8/layout/cycle2"/>
    <dgm:cxn modelId="{1B2B39E6-0438-4436-84C1-EE3BF07E39BB}" type="presOf" srcId="{3A166EB4-8D43-47EE-BFB6-7F81543823F6}" destId="{4BED6E20-36A6-4924-A4E5-FFCC69A764F7}" srcOrd="0" destOrd="0" presId="urn:microsoft.com/office/officeart/2005/8/layout/cycle2"/>
    <dgm:cxn modelId="{BA0478E9-A7DE-424E-A2C0-00455AF554D4}" type="presOf" srcId="{E3BEAA13-CDFD-46B1-8DCD-D4C5A46B717B}" destId="{5FB9861E-1AA3-424B-8FCE-4DB65DEC01C6}" srcOrd="1" destOrd="0" presId="urn:microsoft.com/office/officeart/2005/8/layout/cycle2"/>
    <dgm:cxn modelId="{B48934F4-BFF8-4FF3-A0E9-1B394721F48A}" type="presOf" srcId="{8DD3B2EC-DAE9-4EB0-B262-1BBA1B08FBF9}" destId="{4F13E6D1-7E8F-4155-86F3-22082969BB56}" srcOrd="0" destOrd="0" presId="urn:microsoft.com/office/officeart/2005/8/layout/cycle2"/>
    <dgm:cxn modelId="{01E75BFC-98D5-4F4C-B19F-1372E131BE57}" type="presOf" srcId="{009C372D-6F8A-4B9D-8C2A-C4F99984630F}" destId="{24303ABC-6A28-470B-80A4-8A390817DC17}" srcOrd="0" destOrd="0" presId="urn:microsoft.com/office/officeart/2005/8/layout/cycle2"/>
    <dgm:cxn modelId="{BC5315E2-B74C-4617-AB88-EB7FB63E1B01}" type="presParOf" srcId="{C5749C65-C454-4ADF-B031-40B61F5FA071}" destId="{4F13E6D1-7E8F-4155-86F3-22082969BB56}" srcOrd="0" destOrd="0" presId="urn:microsoft.com/office/officeart/2005/8/layout/cycle2"/>
    <dgm:cxn modelId="{6E3F6AA0-0885-4828-8F07-989940168EF3}" type="presParOf" srcId="{C5749C65-C454-4ADF-B031-40B61F5FA071}" destId="{6C9E5775-58B6-4EDA-971C-FFDA3914C23A}" srcOrd="1" destOrd="0" presId="urn:microsoft.com/office/officeart/2005/8/layout/cycle2"/>
    <dgm:cxn modelId="{6750A276-4233-4B6F-9EC4-63FAE583ED66}" type="presParOf" srcId="{6C9E5775-58B6-4EDA-971C-FFDA3914C23A}" destId="{B5CB434C-A3C3-4811-A181-542897DCA50A}" srcOrd="0" destOrd="0" presId="urn:microsoft.com/office/officeart/2005/8/layout/cycle2"/>
    <dgm:cxn modelId="{FD4A728C-E2A5-4A80-800A-D09F96DBACC2}" type="presParOf" srcId="{C5749C65-C454-4ADF-B031-40B61F5FA071}" destId="{EF470AE0-568D-4DB5-860F-1108B4863233}" srcOrd="2" destOrd="0" presId="urn:microsoft.com/office/officeart/2005/8/layout/cycle2"/>
    <dgm:cxn modelId="{496006B0-2B93-484A-8212-6E7E7927CA0D}" type="presParOf" srcId="{C5749C65-C454-4ADF-B031-40B61F5FA071}" destId="{1877597A-6E86-4213-8AF0-0FEC91065AC3}" srcOrd="3" destOrd="0" presId="urn:microsoft.com/office/officeart/2005/8/layout/cycle2"/>
    <dgm:cxn modelId="{3556DE5C-064A-4DAB-900E-D77BD156678B}" type="presParOf" srcId="{1877597A-6E86-4213-8AF0-0FEC91065AC3}" destId="{71D8C7B8-94F6-4489-A8B8-CD136E5556A8}" srcOrd="0" destOrd="0" presId="urn:microsoft.com/office/officeart/2005/8/layout/cycle2"/>
    <dgm:cxn modelId="{AE843094-A038-4766-804E-B34D49BEB7D0}" type="presParOf" srcId="{C5749C65-C454-4ADF-B031-40B61F5FA071}" destId="{29EF8667-140C-4592-A3F0-D8755960E5DA}" srcOrd="4" destOrd="0" presId="urn:microsoft.com/office/officeart/2005/8/layout/cycle2"/>
    <dgm:cxn modelId="{589F528A-C738-45E2-9084-EAC1194892FC}" type="presParOf" srcId="{C5749C65-C454-4ADF-B031-40B61F5FA071}" destId="{0DC36CA4-6EB7-4DEB-8E97-AA5084350A64}" srcOrd="5" destOrd="0" presId="urn:microsoft.com/office/officeart/2005/8/layout/cycle2"/>
    <dgm:cxn modelId="{24D2DA38-3664-4542-9502-928F8371AD8E}" type="presParOf" srcId="{0DC36CA4-6EB7-4DEB-8E97-AA5084350A64}" destId="{5FB9861E-1AA3-424B-8FCE-4DB65DEC01C6}" srcOrd="0" destOrd="0" presId="urn:microsoft.com/office/officeart/2005/8/layout/cycle2"/>
    <dgm:cxn modelId="{B2EDB5B1-ED8F-42A0-B7EB-023E6412A0AE}" type="presParOf" srcId="{C5749C65-C454-4ADF-B031-40B61F5FA071}" destId="{2C0D63D2-BC90-455D-B2BE-77E74C05F433}" srcOrd="6" destOrd="0" presId="urn:microsoft.com/office/officeart/2005/8/layout/cycle2"/>
    <dgm:cxn modelId="{7B8B0B09-17F9-4208-AA68-A5B5105E27BE}" type="presParOf" srcId="{C5749C65-C454-4ADF-B031-40B61F5FA071}" destId="{4BED6E20-36A6-4924-A4E5-FFCC69A764F7}" srcOrd="7" destOrd="0" presId="urn:microsoft.com/office/officeart/2005/8/layout/cycle2"/>
    <dgm:cxn modelId="{53FE93DE-39EC-4D1B-9B4C-3BAF5568905A}" type="presParOf" srcId="{4BED6E20-36A6-4924-A4E5-FFCC69A764F7}" destId="{7954977F-E006-487D-8F5D-EAB2A32D2473}" srcOrd="0" destOrd="0" presId="urn:microsoft.com/office/officeart/2005/8/layout/cycle2"/>
    <dgm:cxn modelId="{6D4F0FC7-6841-4969-B547-AB036CE90B89}" type="presParOf" srcId="{C5749C65-C454-4ADF-B031-40B61F5FA071}" destId="{4DDE360A-9BED-416C-830B-81BDD26EED37}" srcOrd="8" destOrd="0" presId="urn:microsoft.com/office/officeart/2005/8/layout/cycle2"/>
    <dgm:cxn modelId="{1B5CB4BB-4926-4279-BC40-FFE6F119274D}" type="presParOf" srcId="{C5749C65-C454-4ADF-B031-40B61F5FA071}" destId="{24303ABC-6A28-470B-80A4-8A390817DC17}" srcOrd="9" destOrd="0" presId="urn:microsoft.com/office/officeart/2005/8/layout/cycle2"/>
    <dgm:cxn modelId="{3F0A25FD-7853-4A10-B585-A835E4CB78E3}" type="presParOf" srcId="{24303ABC-6A28-470B-80A4-8A390817DC17}" destId="{E4540341-50D9-4BF8-BB09-1D73D798658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8785225" cy="4824412"/>
        <a:chOff x="0" y="0"/>
        <a:chExt cx="8785225" cy="4824412"/>
      </a:xfrm>
    </dsp:grpSpPr>
    <dsp:sp modelId="{4F13E6D1-7E8F-4155-86F3-22082969BB56}">
      <dsp:nvSpPr>
        <dsp:cNvPr id="3" name="Elipse 2"/>
        <dsp:cNvSpPr/>
      </dsp:nvSpPr>
      <dsp:spPr bwMode="white">
        <a:xfrm>
          <a:off x="3663467" y="0"/>
          <a:ext cx="1458292" cy="145829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shade val="8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5700"/>
          </a:lvl1pPr>
          <a:lvl2pPr marL="285750" indent="-285750" algn="ctr">
            <a:defRPr sz="4400"/>
          </a:lvl2pPr>
          <a:lvl3pPr marL="571500" indent="-285750" algn="ctr">
            <a:defRPr sz="4400"/>
          </a:lvl3pPr>
          <a:lvl4pPr marL="857250" indent="-285750" algn="ctr">
            <a:defRPr sz="4400"/>
          </a:lvl4pPr>
          <a:lvl5pPr marL="1143000" indent="-285750" algn="ctr">
            <a:defRPr sz="4400"/>
          </a:lvl5pPr>
          <a:lvl6pPr marL="1428750" indent="-285750" algn="ctr">
            <a:defRPr sz="4400"/>
          </a:lvl6pPr>
          <a:lvl7pPr marL="1714500" indent="-285750" algn="ctr">
            <a:defRPr sz="4400"/>
          </a:lvl7pPr>
          <a:lvl8pPr marL="2000250" indent="-285750" algn="ctr">
            <a:defRPr sz="4400"/>
          </a:lvl8pPr>
          <a:lvl9pPr marL="2286000" indent="-285750" algn="ctr">
            <a:defRPr sz="4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dirty="0"/>
            <a:t>[0]</a:t>
          </a:r>
        </a:p>
      </dsp:txBody>
      <dsp:txXfrm>
        <a:off x="3663467" y="0"/>
        <a:ext cx="1458292" cy="1458292"/>
      </dsp:txXfrm>
    </dsp:sp>
    <dsp:sp modelId="{6C9E5775-58B6-4EDA-971C-FFDA3914C23A}">
      <dsp:nvSpPr>
        <dsp:cNvPr id="4" name="Seta para a direita 3"/>
        <dsp:cNvSpPr/>
      </dsp:nvSpPr>
      <dsp:spPr bwMode="white">
        <a:xfrm rot="2159999">
          <a:off x="5084226" y="1125931"/>
          <a:ext cx="386447" cy="49217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shade val="90000"/>
            <a:hueOff val="0"/>
            <a:satOff val="0"/>
            <a:lumOff val="0"/>
            <a:alpha val="100000"/>
          </a:schemeClr>
        </a:lnRef>
        <a:fillRef idx="1">
          <a:schemeClr val="accent4">
            <a:shade val="9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9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pt-BR"/>
        </a:p>
      </dsp:txBody>
      <dsp:txXfrm rot="2159999">
        <a:off x="5084226" y="1125931"/>
        <a:ext cx="386447" cy="492173"/>
      </dsp:txXfrm>
    </dsp:sp>
    <dsp:sp modelId="{EF470AE0-568D-4DB5-860F-1108B4863233}">
      <dsp:nvSpPr>
        <dsp:cNvPr id="5" name="Elipse 4"/>
        <dsp:cNvSpPr/>
      </dsp:nvSpPr>
      <dsp:spPr bwMode="white">
        <a:xfrm>
          <a:off x="5433141" y="1285744"/>
          <a:ext cx="1458292" cy="145829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shade val="80000"/>
            <a:hueOff val="-60000"/>
            <a:satOff val="-4313"/>
            <a:lumOff val="794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5700"/>
          </a:lvl1pPr>
          <a:lvl2pPr marL="285750" indent="-285750" algn="ctr">
            <a:defRPr sz="4400"/>
          </a:lvl2pPr>
          <a:lvl3pPr marL="571500" indent="-285750" algn="ctr">
            <a:defRPr sz="4400"/>
          </a:lvl3pPr>
          <a:lvl4pPr marL="857250" indent="-285750" algn="ctr">
            <a:defRPr sz="4400"/>
          </a:lvl4pPr>
          <a:lvl5pPr marL="1143000" indent="-285750" algn="ctr">
            <a:defRPr sz="4400"/>
          </a:lvl5pPr>
          <a:lvl6pPr marL="1428750" indent="-285750" algn="ctr">
            <a:defRPr sz="4400"/>
          </a:lvl6pPr>
          <a:lvl7pPr marL="1714500" indent="-285750" algn="ctr">
            <a:defRPr sz="4400"/>
          </a:lvl7pPr>
          <a:lvl8pPr marL="2000250" indent="-285750" algn="ctr">
            <a:defRPr sz="4400"/>
          </a:lvl8pPr>
          <a:lvl9pPr marL="2286000" indent="-285750" algn="ctr">
            <a:defRPr sz="4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dirty="0"/>
            <a:t>[1]</a:t>
          </a:r>
        </a:p>
      </dsp:txBody>
      <dsp:txXfrm>
        <a:off x="5433141" y="1285744"/>
        <a:ext cx="1458292" cy="1458292"/>
      </dsp:txXfrm>
    </dsp:sp>
    <dsp:sp modelId="{1877597A-6E86-4213-8AF0-0FEC91065AC3}">
      <dsp:nvSpPr>
        <dsp:cNvPr id="6" name="Seta para a direita 5"/>
        <dsp:cNvSpPr/>
      </dsp:nvSpPr>
      <dsp:spPr bwMode="white">
        <a:xfrm rot="6480000">
          <a:off x="5631085" y="2808991"/>
          <a:ext cx="386447" cy="49217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shade val="90000"/>
            <a:hueOff val="-60000"/>
            <a:satOff val="-4215"/>
            <a:lumOff val="7255"/>
            <a:alpha val="100000"/>
          </a:schemeClr>
        </a:lnRef>
        <a:fillRef idx="1">
          <a:schemeClr val="accent4">
            <a:shade val="90000"/>
            <a:hueOff val="-60000"/>
            <a:satOff val="-4215"/>
            <a:lumOff val="725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9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pt-BR"/>
        </a:p>
      </dsp:txBody>
      <dsp:txXfrm rot="6480000">
        <a:off x="5631085" y="2808991"/>
        <a:ext cx="386447" cy="492173"/>
      </dsp:txXfrm>
    </dsp:sp>
    <dsp:sp modelId="{29EF8667-140C-4592-A3F0-D8755960E5DA}">
      <dsp:nvSpPr>
        <dsp:cNvPr id="7" name="Elipse 6"/>
        <dsp:cNvSpPr/>
      </dsp:nvSpPr>
      <dsp:spPr bwMode="white">
        <a:xfrm>
          <a:off x="4757185" y="3366120"/>
          <a:ext cx="1458292" cy="145829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shade val="80000"/>
            <a:hueOff val="-120000"/>
            <a:satOff val="-8626"/>
            <a:lumOff val="1588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5700"/>
          </a:lvl1pPr>
          <a:lvl2pPr marL="285750" indent="-285750" algn="ctr">
            <a:defRPr sz="4400"/>
          </a:lvl2pPr>
          <a:lvl3pPr marL="571500" indent="-285750" algn="ctr">
            <a:defRPr sz="4400"/>
          </a:lvl3pPr>
          <a:lvl4pPr marL="857250" indent="-285750" algn="ctr">
            <a:defRPr sz="4400"/>
          </a:lvl4pPr>
          <a:lvl5pPr marL="1143000" indent="-285750" algn="ctr">
            <a:defRPr sz="4400"/>
          </a:lvl5pPr>
          <a:lvl6pPr marL="1428750" indent="-285750" algn="ctr">
            <a:defRPr sz="4400"/>
          </a:lvl6pPr>
          <a:lvl7pPr marL="1714500" indent="-285750" algn="ctr">
            <a:defRPr sz="4400"/>
          </a:lvl7pPr>
          <a:lvl8pPr marL="2000250" indent="-285750" algn="ctr">
            <a:defRPr sz="4400"/>
          </a:lvl8pPr>
          <a:lvl9pPr marL="2286000" indent="-285750" algn="ctr">
            <a:defRPr sz="4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dirty="0"/>
            <a:t>[2]</a:t>
          </a:r>
        </a:p>
      </dsp:txBody>
      <dsp:txXfrm>
        <a:off x="4757185" y="3366120"/>
        <a:ext cx="1458292" cy="1458292"/>
      </dsp:txXfrm>
    </dsp:sp>
    <dsp:sp modelId="{0DC36CA4-6EB7-4DEB-8E97-AA5084350A64}">
      <dsp:nvSpPr>
        <dsp:cNvPr id="8" name="Seta para a direita 7"/>
        <dsp:cNvSpPr/>
      </dsp:nvSpPr>
      <dsp:spPr bwMode="white">
        <a:xfrm rot="10800000">
          <a:off x="4199389" y="3849179"/>
          <a:ext cx="386447" cy="49217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shade val="90000"/>
            <a:hueOff val="-120000"/>
            <a:satOff val="-8430"/>
            <a:lumOff val="14510"/>
            <a:alpha val="100000"/>
          </a:schemeClr>
        </a:lnRef>
        <a:fillRef idx="1">
          <a:schemeClr val="accent4">
            <a:shade val="90000"/>
            <a:hueOff val="-120000"/>
            <a:satOff val="-8430"/>
            <a:lumOff val="1451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9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pt-BR"/>
        </a:p>
      </dsp:txBody>
      <dsp:txXfrm rot="10800000">
        <a:off x="4199389" y="3849179"/>
        <a:ext cx="386447" cy="492173"/>
      </dsp:txXfrm>
    </dsp:sp>
    <dsp:sp modelId="{2C0D63D2-BC90-455D-B2BE-77E74C05F433}">
      <dsp:nvSpPr>
        <dsp:cNvPr id="9" name="Elipse 8"/>
        <dsp:cNvSpPr/>
      </dsp:nvSpPr>
      <dsp:spPr bwMode="white">
        <a:xfrm>
          <a:off x="2569748" y="3366120"/>
          <a:ext cx="1458292" cy="145829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shade val="80000"/>
            <a:hueOff val="-180000"/>
            <a:satOff val="-12940"/>
            <a:lumOff val="2382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5700"/>
          </a:lvl1pPr>
          <a:lvl2pPr marL="285750" indent="-285750" algn="ctr">
            <a:defRPr sz="4400"/>
          </a:lvl2pPr>
          <a:lvl3pPr marL="571500" indent="-285750" algn="ctr">
            <a:defRPr sz="4400"/>
          </a:lvl3pPr>
          <a:lvl4pPr marL="857250" indent="-285750" algn="ctr">
            <a:defRPr sz="4400"/>
          </a:lvl4pPr>
          <a:lvl5pPr marL="1143000" indent="-285750" algn="ctr">
            <a:defRPr sz="4400"/>
          </a:lvl5pPr>
          <a:lvl6pPr marL="1428750" indent="-285750" algn="ctr">
            <a:defRPr sz="4400"/>
          </a:lvl6pPr>
          <a:lvl7pPr marL="1714500" indent="-285750" algn="ctr">
            <a:defRPr sz="4400"/>
          </a:lvl7pPr>
          <a:lvl8pPr marL="2000250" indent="-285750" algn="ctr">
            <a:defRPr sz="4400"/>
          </a:lvl8pPr>
          <a:lvl9pPr marL="2286000" indent="-285750" algn="ctr">
            <a:defRPr sz="4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dirty="0"/>
            <a:t>[3]</a:t>
          </a:r>
        </a:p>
      </dsp:txBody>
      <dsp:txXfrm>
        <a:off x="2569748" y="3366120"/>
        <a:ext cx="1458292" cy="1458292"/>
      </dsp:txXfrm>
    </dsp:sp>
    <dsp:sp modelId="{4BED6E20-36A6-4924-A4E5-FFCC69A764F7}">
      <dsp:nvSpPr>
        <dsp:cNvPr id="10" name="Seta para a direita 9"/>
        <dsp:cNvSpPr/>
      </dsp:nvSpPr>
      <dsp:spPr bwMode="white">
        <a:xfrm rot="15120000">
          <a:off x="2767692" y="2808991"/>
          <a:ext cx="386447" cy="49217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shade val="90000"/>
            <a:hueOff val="-180000"/>
            <a:satOff val="-12646"/>
            <a:lumOff val="21765"/>
            <a:alpha val="100000"/>
          </a:schemeClr>
        </a:lnRef>
        <a:fillRef idx="1">
          <a:schemeClr val="accent4">
            <a:shade val="90000"/>
            <a:hueOff val="-180000"/>
            <a:satOff val="-12646"/>
            <a:lumOff val="2176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9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pt-BR"/>
        </a:p>
      </dsp:txBody>
      <dsp:txXfrm rot="15120000">
        <a:off x="2767692" y="2808991"/>
        <a:ext cx="386447" cy="492173"/>
      </dsp:txXfrm>
    </dsp:sp>
    <dsp:sp modelId="{4DDE360A-9BED-416C-830B-81BDD26EED37}">
      <dsp:nvSpPr>
        <dsp:cNvPr id="11" name="Elipse 10"/>
        <dsp:cNvSpPr/>
      </dsp:nvSpPr>
      <dsp:spPr bwMode="white">
        <a:xfrm>
          <a:off x="1893792" y="1285744"/>
          <a:ext cx="1458292" cy="1458292"/>
        </a:xfrm>
        <a:prstGeom prst="ellipse">
          <a:avLst/>
        </a:prstGeom>
      </dsp:spPr>
      <dsp:style>
        <a:lnRef idx="2">
          <a:schemeClr val="lt1"/>
        </a:lnRef>
        <a:fillRef idx="1">
          <a:schemeClr val="accent4">
            <a:shade val="80000"/>
            <a:hueOff val="-240000"/>
            <a:satOff val="-17254"/>
            <a:lumOff val="3176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2390" tIns="72390" rIns="72390" bIns="72390" anchor="ctr"/>
        <a:lstStyle>
          <a:lvl1pPr algn="ctr">
            <a:defRPr sz="5700"/>
          </a:lvl1pPr>
          <a:lvl2pPr marL="285750" indent="-285750" algn="ctr">
            <a:defRPr sz="4400"/>
          </a:lvl2pPr>
          <a:lvl3pPr marL="571500" indent="-285750" algn="ctr">
            <a:defRPr sz="4400"/>
          </a:lvl3pPr>
          <a:lvl4pPr marL="857250" indent="-285750" algn="ctr">
            <a:defRPr sz="4400"/>
          </a:lvl4pPr>
          <a:lvl5pPr marL="1143000" indent="-285750" algn="ctr">
            <a:defRPr sz="4400"/>
          </a:lvl5pPr>
          <a:lvl6pPr marL="1428750" indent="-285750" algn="ctr">
            <a:defRPr sz="4400"/>
          </a:lvl6pPr>
          <a:lvl7pPr marL="1714500" indent="-285750" algn="ctr">
            <a:defRPr sz="4400"/>
          </a:lvl7pPr>
          <a:lvl8pPr marL="2000250" indent="-285750" algn="ctr">
            <a:defRPr sz="4400"/>
          </a:lvl8pPr>
          <a:lvl9pPr marL="2286000" indent="-285750" algn="ctr">
            <a:defRPr sz="4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dirty="0"/>
            <a:t>[4]</a:t>
          </a:r>
        </a:p>
      </dsp:txBody>
      <dsp:txXfrm>
        <a:off x="1893792" y="1285744"/>
        <a:ext cx="1458292" cy="1458292"/>
      </dsp:txXfrm>
    </dsp:sp>
    <dsp:sp modelId="{24303ABC-6A28-470B-80A4-8A390817DC17}">
      <dsp:nvSpPr>
        <dsp:cNvPr id="12" name="Seta para a direita 11"/>
        <dsp:cNvSpPr/>
      </dsp:nvSpPr>
      <dsp:spPr bwMode="white">
        <a:xfrm rot="-2159999">
          <a:off x="3314552" y="1125931"/>
          <a:ext cx="386447" cy="492173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4">
            <a:shade val="90000"/>
            <a:hueOff val="-240000"/>
            <a:satOff val="-16862"/>
            <a:lumOff val="29020"/>
            <a:alpha val="100000"/>
          </a:schemeClr>
        </a:lnRef>
        <a:fillRef idx="1">
          <a:schemeClr val="accent4">
            <a:shade val="90000"/>
            <a:hueOff val="-240000"/>
            <a:satOff val="-16862"/>
            <a:lumOff val="2902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9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pt-BR"/>
        </a:p>
      </dsp:txBody>
      <dsp:txXfrm rot="-2159999">
        <a:off x="3314552" y="1125931"/>
        <a:ext cx="386447" cy="492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altLang="pt-BR"/>
          </a:p>
        </p:txBody>
      </p:sp>
      <p:sp>
        <p:nvSpPr>
          <p:cNvPr id="20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/>
          <a:p>
            <a:pPr lvl="0"/>
            <a:endParaRPr lang="pt-BR" noProof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33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lvl1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81438" y="0"/>
            <a:ext cx="29733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lvl1pPr algn="r"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733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/>
          <a:lstStyle>
            <a:lvl1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1438" y="8686800"/>
            <a:ext cx="29733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/>
          <a:lstStyle>
            <a:lvl1pPr algn="r"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226F9BCE-0EA6-4E9B-9B72-F516760D2D4E}" type="slidenum">
              <a:rPr lang="pt-BR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58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58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58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58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58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052736"/>
            <a:ext cx="6868919" cy="3096344"/>
          </a:xfrm>
        </p:spPr>
        <p:txBody>
          <a:bodyPr anchor="b">
            <a:normAutofit/>
          </a:bodyPr>
          <a:lstStyle>
            <a:lvl1pPr algn="ctr">
              <a:defRPr lang="en-US" sz="4800" dirty="0">
                <a:solidFill>
                  <a:schemeClr val="bg1"/>
                </a:solidFill>
                <a:latin typeface="Exo 2" panose="00000500000000000000" pitchFamily="2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93095"/>
            <a:ext cx="6868919" cy="1292851"/>
          </a:xfrm>
        </p:spPr>
        <p:txBody>
          <a:bodyPr/>
          <a:lstStyle>
            <a:lvl1pPr marL="0" indent="0" algn="ctr">
              <a:buNone/>
              <a:def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B9BDA5D-CE8C-4C4B-8E1B-BFB29160F045}" type="slidenum">
              <a:rPr lang="pt-BR" smtClean="0"/>
            </a:fld>
            <a:endParaRPr lang="pt-BR"/>
          </a:p>
        </p:txBody>
      </p:sp>
      <p:grpSp>
        <p:nvGrpSpPr>
          <p:cNvPr id="7" name="Agrupar 6"/>
          <p:cNvGrpSpPr/>
          <p:nvPr userDrawn="1"/>
        </p:nvGrpSpPr>
        <p:grpSpPr>
          <a:xfrm>
            <a:off x="7896200" y="2060848"/>
            <a:ext cx="4321838" cy="4797153"/>
            <a:chOff x="7896200" y="2060848"/>
            <a:chExt cx="4321838" cy="4797153"/>
          </a:xfrm>
        </p:grpSpPr>
        <p:sp>
          <p:nvSpPr>
            <p:cNvPr id="15" name="Forma Livre: Forma 14"/>
            <p:cNvSpPr/>
            <p:nvPr userDrawn="1"/>
          </p:nvSpPr>
          <p:spPr bwMode="auto">
            <a:xfrm>
              <a:off x="7896200" y="2060848"/>
              <a:ext cx="4295800" cy="4797152"/>
            </a:xfrm>
            <a:custGeom>
              <a:avLst/>
              <a:gdLst>
                <a:gd name="connsiteX0" fmla="*/ 2352331 w 4295800"/>
                <a:gd name="connsiteY0" fmla="*/ 0 h 4797152"/>
                <a:gd name="connsiteX1" fmla="*/ 2371692 w 4295800"/>
                <a:gd name="connsiteY1" fmla="*/ 0 h 4797152"/>
                <a:gd name="connsiteX2" fmla="*/ 2386652 w 4295800"/>
                <a:gd name="connsiteY2" fmla="*/ 5281 h 4797152"/>
                <a:gd name="connsiteX3" fmla="*/ 2398973 w 4295800"/>
                <a:gd name="connsiteY3" fmla="*/ 20244 h 4797152"/>
                <a:gd name="connsiteX4" fmla="*/ 2679704 w 4295800"/>
                <a:gd name="connsiteY4" fmla="*/ 507854 h 4797152"/>
                <a:gd name="connsiteX5" fmla="*/ 2745706 w 4295800"/>
                <a:gd name="connsiteY5" fmla="*/ 497292 h 4797152"/>
                <a:gd name="connsiteX6" fmla="*/ 2814349 w 4295800"/>
                <a:gd name="connsiteY6" fmla="*/ 490251 h 4797152"/>
                <a:gd name="connsiteX7" fmla="*/ 2883872 w 4295800"/>
                <a:gd name="connsiteY7" fmla="*/ 484090 h 4797152"/>
                <a:gd name="connsiteX8" fmla="*/ 2952514 w 4295800"/>
                <a:gd name="connsiteY8" fmla="*/ 477929 h 4797152"/>
                <a:gd name="connsiteX9" fmla="*/ 3022037 w 4295800"/>
                <a:gd name="connsiteY9" fmla="*/ 475288 h 4797152"/>
                <a:gd name="connsiteX10" fmla="*/ 3092440 w 4295800"/>
                <a:gd name="connsiteY10" fmla="*/ 474408 h 4797152"/>
                <a:gd name="connsiteX11" fmla="*/ 3161082 w 4295800"/>
                <a:gd name="connsiteY11" fmla="*/ 475288 h 4797152"/>
                <a:gd name="connsiteX12" fmla="*/ 3230605 w 4295800"/>
                <a:gd name="connsiteY12" fmla="*/ 477929 h 4797152"/>
                <a:gd name="connsiteX13" fmla="*/ 3300128 w 4295800"/>
                <a:gd name="connsiteY13" fmla="*/ 484090 h 4797152"/>
                <a:gd name="connsiteX14" fmla="*/ 3369650 w 4295800"/>
                <a:gd name="connsiteY14" fmla="*/ 490251 h 4797152"/>
                <a:gd name="connsiteX15" fmla="*/ 3438293 w 4295800"/>
                <a:gd name="connsiteY15" fmla="*/ 497292 h 4797152"/>
                <a:gd name="connsiteX16" fmla="*/ 3504296 w 4295800"/>
                <a:gd name="connsiteY16" fmla="*/ 507854 h 4797152"/>
                <a:gd name="connsiteX17" fmla="*/ 3783266 w 4295800"/>
                <a:gd name="connsiteY17" fmla="*/ 22004 h 4797152"/>
                <a:gd name="connsiteX18" fmla="*/ 3796467 w 4295800"/>
                <a:gd name="connsiteY18" fmla="*/ 7922 h 4797152"/>
                <a:gd name="connsiteX19" fmla="*/ 3812307 w 4295800"/>
                <a:gd name="connsiteY19" fmla="*/ 880 h 4797152"/>
                <a:gd name="connsiteX20" fmla="*/ 3829028 w 4295800"/>
                <a:gd name="connsiteY20" fmla="*/ 2641 h 4797152"/>
                <a:gd name="connsiteX21" fmla="*/ 3886230 w 4295800"/>
                <a:gd name="connsiteY21" fmla="*/ 14963 h 4797152"/>
                <a:gd name="connsiteX22" fmla="*/ 3943432 w 4295800"/>
                <a:gd name="connsiteY22" fmla="*/ 30806 h 4797152"/>
                <a:gd name="connsiteX23" fmla="*/ 4000635 w 4295800"/>
                <a:gd name="connsiteY23" fmla="*/ 46649 h 4797152"/>
                <a:gd name="connsiteX24" fmla="*/ 4055197 w 4295800"/>
                <a:gd name="connsiteY24" fmla="*/ 61612 h 4797152"/>
                <a:gd name="connsiteX25" fmla="*/ 4110639 w 4295800"/>
                <a:gd name="connsiteY25" fmla="*/ 80975 h 4797152"/>
                <a:gd name="connsiteX26" fmla="*/ 4167841 w 4295800"/>
                <a:gd name="connsiteY26" fmla="*/ 100339 h 4797152"/>
                <a:gd name="connsiteX27" fmla="*/ 4221523 w 4295800"/>
                <a:gd name="connsiteY27" fmla="*/ 118822 h 4797152"/>
                <a:gd name="connsiteX28" fmla="*/ 4277846 w 4295800"/>
                <a:gd name="connsiteY28" fmla="*/ 139946 h 4797152"/>
                <a:gd name="connsiteX29" fmla="*/ 4295800 w 4295800"/>
                <a:gd name="connsiteY29" fmla="*/ 147072 h 4797152"/>
                <a:gd name="connsiteX30" fmla="*/ 4295800 w 4295800"/>
                <a:gd name="connsiteY30" fmla="*/ 4797152 h 4797152"/>
                <a:gd name="connsiteX31" fmla="*/ 1228791 w 4295800"/>
                <a:gd name="connsiteY31" fmla="*/ 4797152 h 4797152"/>
                <a:gd name="connsiteX32" fmla="*/ 1210047 w 4295800"/>
                <a:gd name="connsiteY32" fmla="*/ 4778405 h 4797152"/>
                <a:gd name="connsiteX33" fmla="*/ 1167805 w 4295800"/>
                <a:gd name="connsiteY33" fmla="*/ 4736158 h 4797152"/>
                <a:gd name="connsiteX34" fmla="*/ 1129084 w 4295800"/>
                <a:gd name="connsiteY34" fmla="*/ 4693030 h 4797152"/>
                <a:gd name="connsiteX35" fmla="*/ 1091242 w 4295800"/>
                <a:gd name="connsiteY35" fmla="*/ 4648141 h 4797152"/>
                <a:gd name="connsiteX36" fmla="*/ 1053401 w 4295800"/>
                <a:gd name="connsiteY36" fmla="*/ 4605013 h 4797152"/>
                <a:gd name="connsiteX37" fmla="*/ 1018199 w 4295800"/>
                <a:gd name="connsiteY37" fmla="*/ 4558365 h 4797152"/>
                <a:gd name="connsiteX38" fmla="*/ 982998 w 4295800"/>
                <a:gd name="connsiteY38" fmla="*/ 4511716 h 4797152"/>
                <a:gd name="connsiteX39" fmla="*/ 432097 w 4295800"/>
                <a:gd name="connsiteY39" fmla="*/ 4663104 h 4797152"/>
                <a:gd name="connsiteX40" fmla="*/ 412736 w 4295800"/>
                <a:gd name="connsiteY40" fmla="*/ 4664864 h 4797152"/>
                <a:gd name="connsiteX41" fmla="*/ 396896 w 4295800"/>
                <a:gd name="connsiteY41" fmla="*/ 4658703 h 4797152"/>
                <a:gd name="connsiteX42" fmla="*/ 383695 w 4295800"/>
                <a:gd name="connsiteY42" fmla="*/ 4645501 h 4797152"/>
                <a:gd name="connsiteX43" fmla="*/ 352894 w 4295800"/>
                <a:gd name="connsiteY43" fmla="*/ 4596212 h 4797152"/>
                <a:gd name="connsiteX44" fmla="*/ 324733 w 4295800"/>
                <a:gd name="connsiteY44" fmla="*/ 4546923 h 4797152"/>
                <a:gd name="connsiteX45" fmla="*/ 294812 w 4295800"/>
                <a:gd name="connsiteY45" fmla="*/ 4496753 h 4797152"/>
                <a:gd name="connsiteX46" fmla="*/ 269291 w 4295800"/>
                <a:gd name="connsiteY46" fmla="*/ 4446584 h 4797152"/>
                <a:gd name="connsiteX47" fmla="*/ 242890 w 4295800"/>
                <a:gd name="connsiteY47" fmla="*/ 4395535 h 4797152"/>
                <a:gd name="connsiteX48" fmla="*/ 216489 w 4295800"/>
                <a:gd name="connsiteY48" fmla="*/ 4343605 h 4797152"/>
                <a:gd name="connsiteX49" fmla="*/ 190968 w 4295800"/>
                <a:gd name="connsiteY49" fmla="*/ 4291675 h 4797152"/>
                <a:gd name="connsiteX50" fmla="*/ 168967 w 4295800"/>
                <a:gd name="connsiteY50" fmla="*/ 4238865 h 4797152"/>
                <a:gd name="connsiteX51" fmla="*/ 146086 w 4295800"/>
                <a:gd name="connsiteY51" fmla="*/ 4185175 h 4797152"/>
                <a:gd name="connsiteX52" fmla="*/ 123205 w 4295800"/>
                <a:gd name="connsiteY52" fmla="*/ 4131485 h 4797152"/>
                <a:gd name="connsiteX53" fmla="*/ 101204 w 4295800"/>
                <a:gd name="connsiteY53" fmla="*/ 4077796 h 4797152"/>
                <a:gd name="connsiteX54" fmla="*/ 82723 w 4295800"/>
                <a:gd name="connsiteY54" fmla="*/ 4022345 h 4797152"/>
                <a:gd name="connsiteX55" fmla="*/ 65123 w 4295800"/>
                <a:gd name="connsiteY55" fmla="*/ 3967775 h 4797152"/>
                <a:gd name="connsiteX56" fmla="*/ 46642 w 4295800"/>
                <a:gd name="connsiteY56" fmla="*/ 3912325 h 4797152"/>
                <a:gd name="connsiteX57" fmla="*/ 29041 w 4295800"/>
                <a:gd name="connsiteY57" fmla="*/ 3855994 h 4797152"/>
                <a:gd name="connsiteX58" fmla="*/ 14961 w 4295800"/>
                <a:gd name="connsiteY58" fmla="*/ 3799664 h 4797152"/>
                <a:gd name="connsiteX59" fmla="*/ 0 w 4295800"/>
                <a:gd name="connsiteY59" fmla="*/ 3744214 h 4797152"/>
                <a:gd name="connsiteX60" fmla="*/ 0 w 4295800"/>
                <a:gd name="connsiteY60" fmla="*/ 3726610 h 4797152"/>
                <a:gd name="connsiteX61" fmla="*/ 7041 w 4295800"/>
                <a:gd name="connsiteY61" fmla="*/ 3710768 h 4797152"/>
                <a:gd name="connsiteX62" fmla="*/ 19361 w 4295800"/>
                <a:gd name="connsiteY62" fmla="*/ 3697565 h 4797152"/>
                <a:gd name="connsiteX63" fmla="*/ 518340 w 4295800"/>
                <a:gd name="connsiteY63" fmla="*/ 3425595 h 4797152"/>
                <a:gd name="connsiteX64" fmla="*/ 509540 w 4295800"/>
                <a:gd name="connsiteY64" fmla="*/ 3358702 h 4797152"/>
                <a:gd name="connsiteX65" fmla="*/ 501619 w 4295800"/>
                <a:gd name="connsiteY65" fmla="*/ 3291810 h 4797152"/>
                <a:gd name="connsiteX66" fmla="*/ 493699 w 4295800"/>
                <a:gd name="connsiteY66" fmla="*/ 3224918 h 4797152"/>
                <a:gd name="connsiteX67" fmla="*/ 490179 w 4295800"/>
                <a:gd name="connsiteY67" fmla="*/ 3157145 h 4797152"/>
                <a:gd name="connsiteX68" fmla="*/ 486659 w 4295800"/>
                <a:gd name="connsiteY68" fmla="*/ 3089372 h 4797152"/>
                <a:gd name="connsiteX69" fmla="*/ 485779 w 4295800"/>
                <a:gd name="connsiteY69" fmla="*/ 3021600 h 4797152"/>
                <a:gd name="connsiteX70" fmla="*/ 486659 w 4295800"/>
                <a:gd name="connsiteY70" fmla="*/ 2952067 h 4797152"/>
                <a:gd name="connsiteX71" fmla="*/ 490179 w 4295800"/>
                <a:gd name="connsiteY71" fmla="*/ 2883414 h 4797152"/>
                <a:gd name="connsiteX72" fmla="*/ 493699 w 4295800"/>
                <a:gd name="connsiteY72" fmla="*/ 2816522 h 4797152"/>
                <a:gd name="connsiteX73" fmla="*/ 501619 w 4295800"/>
                <a:gd name="connsiteY73" fmla="*/ 2748749 h 4797152"/>
                <a:gd name="connsiteX74" fmla="*/ 509540 w 4295800"/>
                <a:gd name="connsiteY74" fmla="*/ 2681857 h 4797152"/>
                <a:gd name="connsiteX75" fmla="*/ 518340 w 4295800"/>
                <a:gd name="connsiteY75" fmla="*/ 2616725 h 4797152"/>
                <a:gd name="connsiteX76" fmla="*/ 22881 w 4295800"/>
                <a:gd name="connsiteY76" fmla="*/ 2343874 h 4797152"/>
                <a:gd name="connsiteX77" fmla="*/ 7921 w 4295800"/>
                <a:gd name="connsiteY77" fmla="*/ 2331552 h 4797152"/>
                <a:gd name="connsiteX78" fmla="*/ 880 w 4295800"/>
                <a:gd name="connsiteY78" fmla="*/ 2318350 h 4797152"/>
                <a:gd name="connsiteX79" fmla="*/ 880 w 4295800"/>
                <a:gd name="connsiteY79" fmla="*/ 2299866 h 4797152"/>
                <a:gd name="connsiteX80" fmla="*/ 15841 w 4295800"/>
                <a:gd name="connsiteY80" fmla="*/ 2243536 h 4797152"/>
                <a:gd name="connsiteX81" fmla="*/ 29041 w 4295800"/>
                <a:gd name="connsiteY81" fmla="*/ 2188085 h 4797152"/>
                <a:gd name="connsiteX82" fmla="*/ 47522 w 4295800"/>
                <a:gd name="connsiteY82" fmla="*/ 2133515 h 4797152"/>
                <a:gd name="connsiteX83" fmla="*/ 65123 w 4295800"/>
                <a:gd name="connsiteY83" fmla="*/ 2079826 h 4797152"/>
                <a:gd name="connsiteX84" fmla="*/ 82723 w 4295800"/>
                <a:gd name="connsiteY84" fmla="*/ 2023495 h 4797152"/>
                <a:gd name="connsiteX85" fmla="*/ 101204 w 4295800"/>
                <a:gd name="connsiteY85" fmla="*/ 1969805 h 4797152"/>
                <a:gd name="connsiteX86" fmla="*/ 121445 w 4295800"/>
                <a:gd name="connsiteY86" fmla="*/ 1916115 h 4797152"/>
                <a:gd name="connsiteX87" fmla="*/ 143446 w 4295800"/>
                <a:gd name="connsiteY87" fmla="*/ 1862425 h 4797152"/>
                <a:gd name="connsiteX88" fmla="*/ 166327 w 4295800"/>
                <a:gd name="connsiteY88" fmla="*/ 1809615 h 4797152"/>
                <a:gd name="connsiteX89" fmla="*/ 189208 w 4295800"/>
                <a:gd name="connsiteY89" fmla="*/ 1755925 h 4797152"/>
                <a:gd name="connsiteX90" fmla="*/ 213849 w 4295800"/>
                <a:gd name="connsiteY90" fmla="*/ 1702236 h 4797152"/>
                <a:gd name="connsiteX91" fmla="*/ 239369 w 4295800"/>
                <a:gd name="connsiteY91" fmla="*/ 1650306 h 4797152"/>
                <a:gd name="connsiteX92" fmla="*/ 266651 w 4295800"/>
                <a:gd name="connsiteY92" fmla="*/ 1599257 h 4797152"/>
                <a:gd name="connsiteX93" fmla="*/ 293052 w 4295800"/>
                <a:gd name="connsiteY93" fmla="*/ 1548207 h 4797152"/>
                <a:gd name="connsiteX94" fmla="*/ 322973 w 4295800"/>
                <a:gd name="connsiteY94" fmla="*/ 1496277 h 4797152"/>
                <a:gd name="connsiteX95" fmla="*/ 352014 w 4295800"/>
                <a:gd name="connsiteY95" fmla="*/ 1445228 h 4797152"/>
                <a:gd name="connsiteX96" fmla="*/ 382815 w 4295800"/>
                <a:gd name="connsiteY96" fmla="*/ 1395059 h 4797152"/>
                <a:gd name="connsiteX97" fmla="*/ 395136 w 4295800"/>
                <a:gd name="connsiteY97" fmla="*/ 1382736 h 4797152"/>
                <a:gd name="connsiteX98" fmla="*/ 411856 w 4295800"/>
                <a:gd name="connsiteY98" fmla="*/ 1375695 h 4797152"/>
                <a:gd name="connsiteX99" fmla="*/ 429457 w 4295800"/>
                <a:gd name="connsiteY99" fmla="*/ 1376575 h 4797152"/>
                <a:gd name="connsiteX100" fmla="*/ 982998 w 4295800"/>
                <a:gd name="connsiteY100" fmla="*/ 1529724 h 4797152"/>
                <a:gd name="connsiteX101" fmla="*/ 1018199 w 4295800"/>
                <a:gd name="connsiteY101" fmla="*/ 1483075 h 4797152"/>
                <a:gd name="connsiteX102" fmla="*/ 1053401 w 4295800"/>
                <a:gd name="connsiteY102" fmla="*/ 1438187 h 4797152"/>
                <a:gd name="connsiteX103" fmla="*/ 1091242 w 4295800"/>
                <a:gd name="connsiteY103" fmla="*/ 1392418 h 4797152"/>
                <a:gd name="connsiteX104" fmla="*/ 1129084 w 4295800"/>
                <a:gd name="connsiteY104" fmla="*/ 1348410 h 4797152"/>
                <a:gd name="connsiteX105" fmla="*/ 1171325 w 4295800"/>
                <a:gd name="connsiteY105" fmla="*/ 1306162 h 4797152"/>
                <a:gd name="connsiteX106" fmla="*/ 1210047 w 4295800"/>
                <a:gd name="connsiteY106" fmla="*/ 1263034 h 4797152"/>
                <a:gd name="connsiteX107" fmla="*/ 1250528 w 4295800"/>
                <a:gd name="connsiteY107" fmla="*/ 1222547 h 4797152"/>
                <a:gd name="connsiteX108" fmla="*/ 1292770 w 4295800"/>
                <a:gd name="connsiteY108" fmla="*/ 1182059 h 4797152"/>
                <a:gd name="connsiteX109" fmla="*/ 1336772 w 4295800"/>
                <a:gd name="connsiteY109" fmla="*/ 1141572 h 4797152"/>
                <a:gd name="connsiteX110" fmla="*/ 1380773 w 4295800"/>
                <a:gd name="connsiteY110" fmla="*/ 1104605 h 4797152"/>
                <a:gd name="connsiteX111" fmla="*/ 1425655 w 4295800"/>
                <a:gd name="connsiteY111" fmla="*/ 1066758 h 4797152"/>
                <a:gd name="connsiteX112" fmla="*/ 1472297 w 4295800"/>
                <a:gd name="connsiteY112" fmla="*/ 1029791 h 4797152"/>
                <a:gd name="connsiteX113" fmla="*/ 1518939 w 4295800"/>
                <a:gd name="connsiteY113" fmla="*/ 993704 h 4797152"/>
                <a:gd name="connsiteX114" fmla="*/ 1564700 w 4295800"/>
                <a:gd name="connsiteY114" fmla="*/ 959378 h 4797152"/>
                <a:gd name="connsiteX115" fmla="*/ 1411574 w 4295800"/>
                <a:gd name="connsiteY115" fmla="*/ 423359 h 4797152"/>
                <a:gd name="connsiteX116" fmla="*/ 1410694 w 4295800"/>
                <a:gd name="connsiteY116" fmla="*/ 404875 h 4797152"/>
                <a:gd name="connsiteX117" fmla="*/ 1415975 w 4295800"/>
                <a:gd name="connsiteY117" fmla="*/ 388152 h 4797152"/>
                <a:gd name="connsiteX118" fmla="*/ 1430055 w 4295800"/>
                <a:gd name="connsiteY118" fmla="*/ 376710 h 4797152"/>
                <a:gd name="connsiteX119" fmla="*/ 1479337 w 4295800"/>
                <a:gd name="connsiteY119" fmla="*/ 346784 h 4797152"/>
                <a:gd name="connsiteX120" fmla="*/ 1531259 w 4295800"/>
                <a:gd name="connsiteY120" fmla="*/ 318619 h 4797152"/>
                <a:gd name="connsiteX121" fmla="*/ 1581421 w 4295800"/>
                <a:gd name="connsiteY121" fmla="*/ 290454 h 4797152"/>
                <a:gd name="connsiteX122" fmla="*/ 1632463 w 4295800"/>
                <a:gd name="connsiteY122" fmla="*/ 263169 h 4797152"/>
                <a:gd name="connsiteX123" fmla="*/ 1684385 w 4295800"/>
                <a:gd name="connsiteY123" fmla="*/ 237644 h 4797152"/>
                <a:gd name="connsiteX124" fmla="*/ 1738947 w 4295800"/>
                <a:gd name="connsiteY124" fmla="*/ 212119 h 4797152"/>
                <a:gd name="connsiteX125" fmla="*/ 1791749 w 4295800"/>
                <a:gd name="connsiteY125" fmla="*/ 188355 h 4797152"/>
                <a:gd name="connsiteX126" fmla="*/ 1846311 w 4295800"/>
                <a:gd name="connsiteY126" fmla="*/ 165471 h 4797152"/>
                <a:gd name="connsiteX127" fmla="*/ 1899994 w 4295800"/>
                <a:gd name="connsiteY127" fmla="*/ 141706 h 4797152"/>
                <a:gd name="connsiteX128" fmla="*/ 1954556 w 4295800"/>
                <a:gd name="connsiteY128" fmla="*/ 122343 h 4797152"/>
                <a:gd name="connsiteX129" fmla="*/ 2011758 w 4295800"/>
                <a:gd name="connsiteY129" fmla="*/ 101219 h 4797152"/>
                <a:gd name="connsiteX130" fmla="*/ 2065440 w 4295800"/>
                <a:gd name="connsiteY130" fmla="*/ 81856 h 4797152"/>
                <a:gd name="connsiteX131" fmla="*/ 2121762 w 4295800"/>
                <a:gd name="connsiteY131" fmla="*/ 61612 h 4797152"/>
                <a:gd name="connsiteX132" fmla="*/ 2179844 w 4295800"/>
                <a:gd name="connsiteY132" fmla="*/ 46649 h 4797152"/>
                <a:gd name="connsiteX133" fmla="*/ 2238806 w 4295800"/>
                <a:gd name="connsiteY133" fmla="*/ 29926 h 4797152"/>
                <a:gd name="connsiteX134" fmla="*/ 2296889 w 4295800"/>
                <a:gd name="connsiteY134" fmla="*/ 14963 h 479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4295800" h="4797152">
                  <a:moveTo>
                    <a:pt x="2352331" y="0"/>
                  </a:moveTo>
                  <a:lnTo>
                    <a:pt x="2371692" y="0"/>
                  </a:lnTo>
                  <a:lnTo>
                    <a:pt x="2386652" y="5281"/>
                  </a:lnTo>
                  <a:lnTo>
                    <a:pt x="2398973" y="20244"/>
                  </a:lnTo>
                  <a:lnTo>
                    <a:pt x="2679704" y="507854"/>
                  </a:lnTo>
                  <a:lnTo>
                    <a:pt x="2745706" y="497292"/>
                  </a:lnTo>
                  <a:lnTo>
                    <a:pt x="2814349" y="490251"/>
                  </a:lnTo>
                  <a:lnTo>
                    <a:pt x="2883872" y="484090"/>
                  </a:lnTo>
                  <a:lnTo>
                    <a:pt x="2952514" y="477929"/>
                  </a:lnTo>
                  <a:lnTo>
                    <a:pt x="3022037" y="475288"/>
                  </a:lnTo>
                  <a:lnTo>
                    <a:pt x="3092440" y="474408"/>
                  </a:lnTo>
                  <a:lnTo>
                    <a:pt x="3161082" y="475288"/>
                  </a:lnTo>
                  <a:lnTo>
                    <a:pt x="3230605" y="477929"/>
                  </a:lnTo>
                  <a:lnTo>
                    <a:pt x="3300128" y="484090"/>
                  </a:lnTo>
                  <a:lnTo>
                    <a:pt x="3369650" y="490251"/>
                  </a:lnTo>
                  <a:lnTo>
                    <a:pt x="3438293" y="497292"/>
                  </a:lnTo>
                  <a:lnTo>
                    <a:pt x="3504296" y="507854"/>
                  </a:lnTo>
                  <a:lnTo>
                    <a:pt x="3783266" y="22004"/>
                  </a:lnTo>
                  <a:lnTo>
                    <a:pt x="3796467" y="7922"/>
                  </a:lnTo>
                  <a:lnTo>
                    <a:pt x="3812307" y="880"/>
                  </a:lnTo>
                  <a:lnTo>
                    <a:pt x="3829028" y="2641"/>
                  </a:lnTo>
                  <a:lnTo>
                    <a:pt x="3886230" y="14963"/>
                  </a:lnTo>
                  <a:lnTo>
                    <a:pt x="3943432" y="30806"/>
                  </a:lnTo>
                  <a:lnTo>
                    <a:pt x="4000635" y="46649"/>
                  </a:lnTo>
                  <a:lnTo>
                    <a:pt x="4055197" y="61612"/>
                  </a:lnTo>
                  <a:lnTo>
                    <a:pt x="4110639" y="80975"/>
                  </a:lnTo>
                  <a:lnTo>
                    <a:pt x="4167841" y="100339"/>
                  </a:lnTo>
                  <a:lnTo>
                    <a:pt x="4221523" y="118822"/>
                  </a:lnTo>
                  <a:lnTo>
                    <a:pt x="4277846" y="139946"/>
                  </a:lnTo>
                  <a:lnTo>
                    <a:pt x="4295800" y="147072"/>
                  </a:lnTo>
                  <a:lnTo>
                    <a:pt x="4295800" y="4797152"/>
                  </a:lnTo>
                  <a:lnTo>
                    <a:pt x="1228791" y="4797152"/>
                  </a:lnTo>
                  <a:lnTo>
                    <a:pt x="1210047" y="4778405"/>
                  </a:lnTo>
                  <a:lnTo>
                    <a:pt x="1167805" y="4736158"/>
                  </a:lnTo>
                  <a:lnTo>
                    <a:pt x="1129084" y="4693030"/>
                  </a:lnTo>
                  <a:lnTo>
                    <a:pt x="1091242" y="4648141"/>
                  </a:lnTo>
                  <a:lnTo>
                    <a:pt x="1053401" y="4605013"/>
                  </a:lnTo>
                  <a:lnTo>
                    <a:pt x="1018199" y="4558365"/>
                  </a:lnTo>
                  <a:lnTo>
                    <a:pt x="982998" y="4511716"/>
                  </a:lnTo>
                  <a:lnTo>
                    <a:pt x="432097" y="4663104"/>
                  </a:lnTo>
                  <a:lnTo>
                    <a:pt x="412736" y="4664864"/>
                  </a:lnTo>
                  <a:lnTo>
                    <a:pt x="396896" y="4658703"/>
                  </a:lnTo>
                  <a:lnTo>
                    <a:pt x="383695" y="4645501"/>
                  </a:lnTo>
                  <a:lnTo>
                    <a:pt x="352894" y="4596212"/>
                  </a:lnTo>
                  <a:lnTo>
                    <a:pt x="324733" y="4546923"/>
                  </a:lnTo>
                  <a:lnTo>
                    <a:pt x="294812" y="4496753"/>
                  </a:lnTo>
                  <a:lnTo>
                    <a:pt x="269291" y="4446584"/>
                  </a:lnTo>
                  <a:lnTo>
                    <a:pt x="242890" y="4395535"/>
                  </a:lnTo>
                  <a:lnTo>
                    <a:pt x="216489" y="4343605"/>
                  </a:lnTo>
                  <a:lnTo>
                    <a:pt x="190968" y="4291675"/>
                  </a:lnTo>
                  <a:lnTo>
                    <a:pt x="168967" y="4238865"/>
                  </a:lnTo>
                  <a:lnTo>
                    <a:pt x="146086" y="4185175"/>
                  </a:lnTo>
                  <a:lnTo>
                    <a:pt x="123205" y="4131485"/>
                  </a:lnTo>
                  <a:lnTo>
                    <a:pt x="101204" y="4077796"/>
                  </a:lnTo>
                  <a:lnTo>
                    <a:pt x="82723" y="4022345"/>
                  </a:lnTo>
                  <a:lnTo>
                    <a:pt x="65123" y="3967775"/>
                  </a:lnTo>
                  <a:lnTo>
                    <a:pt x="46642" y="3912325"/>
                  </a:lnTo>
                  <a:lnTo>
                    <a:pt x="29041" y="3855994"/>
                  </a:lnTo>
                  <a:lnTo>
                    <a:pt x="14961" y="3799664"/>
                  </a:lnTo>
                  <a:lnTo>
                    <a:pt x="0" y="3744214"/>
                  </a:lnTo>
                  <a:lnTo>
                    <a:pt x="0" y="3726610"/>
                  </a:lnTo>
                  <a:lnTo>
                    <a:pt x="7041" y="3710768"/>
                  </a:lnTo>
                  <a:lnTo>
                    <a:pt x="19361" y="3697565"/>
                  </a:lnTo>
                  <a:lnTo>
                    <a:pt x="518340" y="3425595"/>
                  </a:lnTo>
                  <a:lnTo>
                    <a:pt x="509540" y="3358702"/>
                  </a:lnTo>
                  <a:lnTo>
                    <a:pt x="501619" y="3291810"/>
                  </a:lnTo>
                  <a:lnTo>
                    <a:pt x="493699" y="3224918"/>
                  </a:lnTo>
                  <a:lnTo>
                    <a:pt x="490179" y="3157145"/>
                  </a:lnTo>
                  <a:lnTo>
                    <a:pt x="486659" y="3089372"/>
                  </a:lnTo>
                  <a:lnTo>
                    <a:pt x="485779" y="3021600"/>
                  </a:lnTo>
                  <a:lnTo>
                    <a:pt x="486659" y="2952067"/>
                  </a:lnTo>
                  <a:lnTo>
                    <a:pt x="490179" y="2883414"/>
                  </a:lnTo>
                  <a:lnTo>
                    <a:pt x="493699" y="2816522"/>
                  </a:lnTo>
                  <a:lnTo>
                    <a:pt x="501619" y="2748749"/>
                  </a:lnTo>
                  <a:lnTo>
                    <a:pt x="509540" y="2681857"/>
                  </a:lnTo>
                  <a:lnTo>
                    <a:pt x="518340" y="2616725"/>
                  </a:lnTo>
                  <a:lnTo>
                    <a:pt x="22881" y="2343874"/>
                  </a:lnTo>
                  <a:lnTo>
                    <a:pt x="7921" y="2331552"/>
                  </a:lnTo>
                  <a:lnTo>
                    <a:pt x="880" y="2318350"/>
                  </a:lnTo>
                  <a:lnTo>
                    <a:pt x="880" y="2299866"/>
                  </a:lnTo>
                  <a:lnTo>
                    <a:pt x="15841" y="2243536"/>
                  </a:lnTo>
                  <a:lnTo>
                    <a:pt x="29041" y="2188085"/>
                  </a:lnTo>
                  <a:lnTo>
                    <a:pt x="47522" y="2133515"/>
                  </a:lnTo>
                  <a:lnTo>
                    <a:pt x="65123" y="2079826"/>
                  </a:lnTo>
                  <a:lnTo>
                    <a:pt x="82723" y="2023495"/>
                  </a:lnTo>
                  <a:lnTo>
                    <a:pt x="101204" y="1969805"/>
                  </a:lnTo>
                  <a:lnTo>
                    <a:pt x="121445" y="1916115"/>
                  </a:lnTo>
                  <a:lnTo>
                    <a:pt x="143446" y="1862425"/>
                  </a:lnTo>
                  <a:lnTo>
                    <a:pt x="166327" y="1809615"/>
                  </a:lnTo>
                  <a:lnTo>
                    <a:pt x="189208" y="1755925"/>
                  </a:lnTo>
                  <a:lnTo>
                    <a:pt x="213849" y="1702236"/>
                  </a:lnTo>
                  <a:lnTo>
                    <a:pt x="239369" y="1650306"/>
                  </a:lnTo>
                  <a:lnTo>
                    <a:pt x="266651" y="1599257"/>
                  </a:lnTo>
                  <a:lnTo>
                    <a:pt x="293052" y="1548207"/>
                  </a:lnTo>
                  <a:lnTo>
                    <a:pt x="322973" y="1496277"/>
                  </a:lnTo>
                  <a:lnTo>
                    <a:pt x="352014" y="1445228"/>
                  </a:lnTo>
                  <a:lnTo>
                    <a:pt x="382815" y="1395059"/>
                  </a:lnTo>
                  <a:lnTo>
                    <a:pt x="395136" y="1382736"/>
                  </a:lnTo>
                  <a:lnTo>
                    <a:pt x="411856" y="1375695"/>
                  </a:lnTo>
                  <a:lnTo>
                    <a:pt x="429457" y="1376575"/>
                  </a:lnTo>
                  <a:lnTo>
                    <a:pt x="982998" y="1529724"/>
                  </a:lnTo>
                  <a:lnTo>
                    <a:pt x="1018199" y="1483075"/>
                  </a:lnTo>
                  <a:lnTo>
                    <a:pt x="1053401" y="1438187"/>
                  </a:lnTo>
                  <a:lnTo>
                    <a:pt x="1091242" y="1392418"/>
                  </a:lnTo>
                  <a:lnTo>
                    <a:pt x="1129084" y="1348410"/>
                  </a:lnTo>
                  <a:lnTo>
                    <a:pt x="1171325" y="1306162"/>
                  </a:lnTo>
                  <a:lnTo>
                    <a:pt x="1210047" y="1263034"/>
                  </a:lnTo>
                  <a:lnTo>
                    <a:pt x="1250528" y="1222547"/>
                  </a:lnTo>
                  <a:lnTo>
                    <a:pt x="1292770" y="1182059"/>
                  </a:lnTo>
                  <a:lnTo>
                    <a:pt x="1336772" y="1141572"/>
                  </a:lnTo>
                  <a:lnTo>
                    <a:pt x="1380773" y="1104605"/>
                  </a:lnTo>
                  <a:lnTo>
                    <a:pt x="1425655" y="1066758"/>
                  </a:lnTo>
                  <a:lnTo>
                    <a:pt x="1472297" y="1029791"/>
                  </a:lnTo>
                  <a:lnTo>
                    <a:pt x="1518939" y="993704"/>
                  </a:lnTo>
                  <a:lnTo>
                    <a:pt x="1564700" y="959378"/>
                  </a:lnTo>
                  <a:lnTo>
                    <a:pt x="1411574" y="423359"/>
                  </a:lnTo>
                  <a:lnTo>
                    <a:pt x="1410694" y="404875"/>
                  </a:lnTo>
                  <a:lnTo>
                    <a:pt x="1415975" y="388152"/>
                  </a:lnTo>
                  <a:lnTo>
                    <a:pt x="1430055" y="376710"/>
                  </a:lnTo>
                  <a:lnTo>
                    <a:pt x="1479337" y="346784"/>
                  </a:lnTo>
                  <a:lnTo>
                    <a:pt x="1531259" y="318619"/>
                  </a:lnTo>
                  <a:lnTo>
                    <a:pt x="1581421" y="290454"/>
                  </a:lnTo>
                  <a:lnTo>
                    <a:pt x="1632463" y="263169"/>
                  </a:lnTo>
                  <a:lnTo>
                    <a:pt x="1684385" y="237644"/>
                  </a:lnTo>
                  <a:lnTo>
                    <a:pt x="1738947" y="212119"/>
                  </a:lnTo>
                  <a:lnTo>
                    <a:pt x="1791749" y="188355"/>
                  </a:lnTo>
                  <a:lnTo>
                    <a:pt x="1846311" y="165471"/>
                  </a:lnTo>
                  <a:lnTo>
                    <a:pt x="1899994" y="141706"/>
                  </a:lnTo>
                  <a:lnTo>
                    <a:pt x="1954556" y="122343"/>
                  </a:lnTo>
                  <a:lnTo>
                    <a:pt x="2011758" y="101219"/>
                  </a:lnTo>
                  <a:lnTo>
                    <a:pt x="2065440" y="81856"/>
                  </a:lnTo>
                  <a:lnTo>
                    <a:pt x="2121762" y="61612"/>
                  </a:lnTo>
                  <a:lnTo>
                    <a:pt x="2179844" y="46649"/>
                  </a:lnTo>
                  <a:lnTo>
                    <a:pt x="2238806" y="29926"/>
                  </a:lnTo>
                  <a:lnTo>
                    <a:pt x="2296889" y="14963"/>
                  </a:lnTo>
                  <a:close/>
                </a:path>
              </a:pathLst>
            </a:custGeom>
            <a:solidFill>
              <a:srgbClr val="A2AAAD"/>
            </a:solidFill>
            <a:ln w="28575">
              <a:solidFill>
                <a:schemeClr val="accent1"/>
              </a:solidFill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 dirty="0"/>
            </a:p>
          </p:txBody>
        </p:sp>
        <p:sp>
          <p:nvSpPr>
            <p:cNvPr id="17" name="Forma Livre: Forma 16"/>
            <p:cNvSpPr/>
            <p:nvPr userDrawn="1"/>
          </p:nvSpPr>
          <p:spPr bwMode="auto">
            <a:xfrm>
              <a:off x="8888883" y="3032395"/>
              <a:ext cx="3303117" cy="3825605"/>
            </a:xfrm>
            <a:custGeom>
              <a:avLst/>
              <a:gdLst>
                <a:gd name="connsiteX0" fmla="*/ 2049145 w 3303117"/>
                <a:gd name="connsiteY0" fmla="*/ 0 h 3825605"/>
                <a:gd name="connsiteX1" fmla="*/ 2101078 w 3303117"/>
                <a:gd name="connsiteY1" fmla="*/ 0 h 3825605"/>
                <a:gd name="connsiteX2" fmla="*/ 2152130 w 3303117"/>
                <a:gd name="connsiteY2" fmla="*/ 0 h 3825605"/>
                <a:gd name="connsiteX3" fmla="*/ 2205823 w 3303117"/>
                <a:gd name="connsiteY3" fmla="*/ 1760 h 3825605"/>
                <a:gd name="connsiteX4" fmla="*/ 2258637 w 3303117"/>
                <a:gd name="connsiteY4" fmla="*/ 5279 h 3825605"/>
                <a:gd name="connsiteX5" fmla="*/ 2312330 w 3303117"/>
                <a:gd name="connsiteY5" fmla="*/ 9678 h 3825605"/>
                <a:gd name="connsiteX6" fmla="*/ 2362502 w 3303117"/>
                <a:gd name="connsiteY6" fmla="*/ 15837 h 3825605"/>
                <a:gd name="connsiteX7" fmla="*/ 2413555 w 3303117"/>
                <a:gd name="connsiteY7" fmla="*/ 21116 h 3825605"/>
                <a:gd name="connsiteX8" fmla="*/ 2463727 w 3303117"/>
                <a:gd name="connsiteY8" fmla="*/ 30795 h 3825605"/>
                <a:gd name="connsiteX9" fmla="*/ 2516540 w 3303117"/>
                <a:gd name="connsiteY9" fmla="*/ 39593 h 3825605"/>
                <a:gd name="connsiteX10" fmla="*/ 2565832 w 3303117"/>
                <a:gd name="connsiteY10" fmla="*/ 50151 h 3825605"/>
                <a:gd name="connsiteX11" fmla="*/ 2616885 w 3303117"/>
                <a:gd name="connsiteY11" fmla="*/ 62470 h 3825605"/>
                <a:gd name="connsiteX12" fmla="*/ 2664417 w 3303117"/>
                <a:gd name="connsiteY12" fmla="*/ 73907 h 3825605"/>
                <a:gd name="connsiteX13" fmla="*/ 2713709 w 3303117"/>
                <a:gd name="connsiteY13" fmla="*/ 88865 h 3825605"/>
                <a:gd name="connsiteX14" fmla="*/ 2761241 w 3303117"/>
                <a:gd name="connsiteY14" fmla="*/ 103822 h 3825605"/>
                <a:gd name="connsiteX15" fmla="*/ 2810533 w 3303117"/>
                <a:gd name="connsiteY15" fmla="*/ 120539 h 3825605"/>
                <a:gd name="connsiteX16" fmla="*/ 2857184 w 3303117"/>
                <a:gd name="connsiteY16" fmla="*/ 137256 h 3825605"/>
                <a:gd name="connsiteX17" fmla="*/ 2905596 w 3303117"/>
                <a:gd name="connsiteY17" fmla="*/ 155733 h 3825605"/>
                <a:gd name="connsiteX18" fmla="*/ 2951367 w 3303117"/>
                <a:gd name="connsiteY18" fmla="*/ 175090 h 3825605"/>
                <a:gd name="connsiteX19" fmla="*/ 2996258 w 3303117"/>
                <a:gd name="connsiteY19" fmla="*/ 197086 h 3825605"/>
                <a:gd name="connsiteX20" fmla="*/ 3042029 w 3303117"/>
                <a:gd name="connsiteY20" fmla="*/ 218202 h 3825605"/>
                <a:gd name="connsiteX21" fmla="*/ 3085160 w 3303117"/>
                <a:gd name="connsiteY21" fmla="*/ 239319 h 3825605"/>
                <a:gd name="connsiteX22" fmla="*/ 3130051 w 3303117"/>
                <a:gd name="connsiteY22" fmla="*/ 263954 h 3825605"/>
                <a:gd name="connsiteX23" fmla="*/ 3174942 w 3303117"/>
                <a:gd name="connsiteY23" fmla="*/ 288590 h 3825605"/>
                <a:gd name="connsiteX24" fmla="*/ 3215432 w 3303117"/>
                <a:gd name="connsiteY24" fmla="*/ 314106 h 3825605"/>
                <a:gd name="connsiteX25" fmla="*/ 3257683 w 3303117"/>
                <a:gd name="connsiteY25" fmla="*/ 339621 h 3825605"/>
                <a:gd name="connsiteX26" fmla="*/ 3299053 w 3303117"/>
                <a:gd name="connsiteY26" fmla="*/ 367777 h 3825605"/>
                <a:gd name="connsiteX27" fmla="*/ 3303117 w 3303117"/>
                <a:gd name="connsiteY27" fmla="*/ 370639 h 3825605"/>
                <a:gd name="connsiteX28" fmla="*/ 3303117 w 3303117"/>
                <a:gd name="connsiteY28" fmla="*/ 3729453 h 3825605"/>
                <a:gd name="connsiteX29" fmla="*/ 3299053 w 3303117"/>
                <a:gd name="connsiteY29" fmla="*/ 3732315 h 3825605"/>
                <a:gd name="connsiteX30" fmla="*/ 3257683 w 3303117"/>
                <a:gd name="connsiteY30" fmla="*/ 3760470 h 3825605"/>
                <a:gd name="connsiteX31" fmla="*/ 3215432 w 3303117"/>
                <a:gd name="connsiteY31" fmla="*/ 3786865 h 3825605"/>
                <a:gd name="connsiteX32" fmla="*/ 3174942 w 3303117"/>
                <a:gd name="connsiteY32" fmla="*/ 3811501 h 3825605"/>
                <a:gd name="connsiteX33" fmla="*/ 3150128 w 3303117"/>
                <a:gd name="connsiteY33" fmla="*/ 3825605 h 3825605"/>
                <a:gd name="connsiteX34" fmla="*/ 1050661 w 3303117"/>
                <a:gd name="connsiteY34" fmla="*/ 3825605 h 3825605"/>
                <a:gd name="connsiteX35" fmla="*/ 1026333 w 3303117"/>
                <a:gd name="connsiteY35" fmla="*/ 3811501 h 3825605"/>
                <a:gd name="connsiteX36" fmla="*/ 985843 w 3303117"/>
                <a:gd name="connsiteY36" fmla="*/ 3786865 h 3825605"/>
                <a:gd name="connsiteX37" fmla="*/ 943593 w 3303117"/>
                <a:gd name="connsiteY37" fmla="*/ 3760470 h 3825605"/>
                <a:gd name="connsiteX38" fmla="*/ 901342 w 3303117"/>
                <a:gd name="connsiteY38" fmla="*/ 3732315 h 3825605"/>
                <a:gd name="connsiteX39" fmla="*/ 862613 w 3303117"/>
                <a:gd name="connsiteY39" fmla="*/ 3705039 h 3825605"/>
                <a:gd name="connsiteX40" fmla="*/ 821242 w 3303117"/>
                <a:gd name="connsiteY40" fmla="*/ 3675125 h 3825605"/>
                <a:gd name="connsiteX41" fmla="*/ 782513 w 3303117"/>
                <a:gd name="connsiteY41" fmla="*/ 3645210 h 3825605"/>
                <a:gd name="connsiteX42" fmla="*/ 744663 w 3303117"/>
                <a:gd name="connsiteY42" fmla="*/ 3615295 h 3825605"/>
                <a:gd name="connsiteX43" fmla="*/ 707694 w 3303117"/>
                <a:gd name="connsiteY43" fmla="*/ 3583620 h 3825605"/>
                <a:gd name="connsiteX44" fmla="*/ 668965 w 3303117"/>
                <a:gd name="connsiteY44" fmla="*/ 3549306 h 3825605"/>
                <a:gd name="connsiteX45" fmla="*/ 634636 w 3303117"/>
                <a:gd name="connsiteY45" fmla="*/ 3516752 h 3825605"/>
                <a:gd name="connsiteX46" fmla="*/ 598547 w 3303117"/>
                <a:gd name="connsiteY46" fmla="*/ 3482438 h 3825605"/>
                <a:gd name="connsiteX47" fmla="*/ 565099 w 3303117"/>
                <a:gd name="connsiteY47" fmla="*/ 3448124 h 3825605"/>
                <a:gd name="connsiteX48" fmla="*/ 531651 w 3303117"/>
                <a:gd name="connsiteY48" fmla="*/ 3410290 h 3825605"/>
                <a:gd name="connsiteX49" fmla="*/ 498203 w 3303117"/>
                <a:gd name="connsiteY49" fmla="*/ 3374217 h 3825605"/>
                <a:gd name="connsiteX50" fmla="*/ 466515 w 3303117"/>
                <a:gd name="connsiteY50" fmla="*/ 3337263 h 3825605"/>
                <a:gd name="connsiteX51" fmla="*/ 435707 w 3303117"/>
                <a:gd name="connsiteY51" fmla="*/ 3298550 h 3825605"/>
                <a:gd name="connsiteX52" fmla="*/ 407540 w 3303117"/>
                <a:gd name="connsiteY52" fmla="*/ 3260716 h 3825605"/>
                <a:gd name="connsiteX53" fmla="*/ 377613 w 3303117"/>
                <a:gd name="connsiteY53" fmla="*/ 3220243 h 3825605"/>
                <a:gd name="connsiteX54" fmla="*/ 350326 w 3303117"/>
                <a:gd name="connsiteY54" fmla="*/ 3181530 h 3825605"/>
                <a:gd name="connsiteX55" fmla="*/ 323040 w 3303117"/>
                <a:gd name="connsiteY55" fmla="*/ 3139297 h 3825605"/>
                <a:gd name="connsiteX56" fmla="*/ 295753 w 3303117"/>
                <a:gd name="connsiteY56" fmla="*/ 3097944 h 3825605"/>
                <a:gd name="connsiteX57" fmla="*/ 270227 w 3303117"/>
                <a:gd name="connsiteY57" fmla="*/ 3054832 h 3825605"/>
                <a:gd name="connsiteX58" fmla="*/ 246461 w 3303117"/>
                <a:gd name="connsiteY58" fmla="*/ 3013479 h 3825605"/>
                <a:gd name="connsiteX59" fmla="*/ 223575 w 3303117"/>
                <a:gd name="connsiteY59" fmla="*/ 2969487 h 3825605"/>
                <a:gd name="connsiteX60" fmla="*/ 200689 w 3303117"/>
                <a:gd name="connsiteY60" fmla="*/ 2927254 h 3825605"/>
                <a:gd name="connsiteX61" fmla="*/ 181325 w 3303117"/>
                <a:gd name="connsiteY61" fmla="*/ 2881502 h 3825605"/>
                <a:gd name="connsiteX62" fmla="*/ 161080 w 3303117"/>
                <a:gd name="connsiteY62" fmla="*/ 2834870 h 3825605"/>
                <a:gd name="connsiteX63" fmla="*/ 140835 w 3303117"/>
                <a:gd name="connsiteY63" fmla="*/ 2790878 h 3825605"/>
                <a:gd name="connsiteX64" fmla="*/ 124111 w 3303117"/>
                <a:gd name="connsiteY64" fmla="*/ 2744246 h 3825605"/>
                <a:gd name="connsiteX65" fmla="*/ 108267 w 3303117"/>
                <a:gd name="connsiteY65" fmla="*/ 2696734 h 3825605"/>
                <a:gd name="connsiteX66" fmla="*/ 91543 w 3303117"/>
                <a:gd name="connsiteY66" fmla="*/ 2650982 h 3825605"/>
                <a:gd name="connsiteX67" fmla="*/ 77459 w 3303117"/>
                <a:gd name="connsiteY67" fmla="*/ 2603470 h 3825605"/>
                <a:gd name="connsiteX68" fmla="*/ 64256 w 3303117"/>
                <a:gd name="connsiteY68" fmla="*/ 2554198 h 3825605"/>
                <a:gd name="connsiteX69" fmla="*/ 52813 w 3303117"/>
                <a:gd name="connsiteY69" fmla="*/ 2504927 h 3825605"/>
                <a:gd name="connsiteX70" fmla="*/ 42250 w 3303117"/>
                <a:gd name="connsiteY70" fmla="*/ 2457415 h 3825605"/>
                <a:gd name="connsiteX71" fmla="*/ 30808 w 3303117"/>
                <a:gd name="connsiteY71" fmla="*/ 2407264 h 3825605"/>
                <a:gd name="connsiteX72" fmla="*/ 23766 w 3303117"/>
                <a:gd name="connsiteY72" fmla="*/ 2357113 h 3825605"/>
                <a:gd name="connsiteX73" fmla="*/ 17604 w 3303117"/>
                <a:gd name="connsiteY73" fmla="*/ 2306961 h 3825605"/>
                <a:gd name="connsiteX74" fmla="*/ 11443 w 3303117"/>
                <a:gd name="connsiteY74" fmla="*/ 2255050 h 3825605"/>
                <a:gd name="connsiteX75" fmla="*/ 6162 w 3303117"/>
                <a:gd name="connsiteY75" fmla="*/ 2204899 h 3825605"/>
                <a:gd name="connsiteX76" fmla="*/ 2641 w 3303117"/>
                <a:gd name="connsiteY76" fmla="*/ 2153868 h 3825605"/>
                <a:gd name="connsiteX77" fmla="*/ 880 w 3303117"/>
                <a:gd name="connsiteY77" fmla="*/ 2102836 h 3825605"/>
                <a:gd name="connsiteX78" fmla="*/ 0 w 3303117"/>
                <a:gd name="connsiteY78" fmla="*/ 2050926 h 3825605"/>
                <a:gd name="connsiteX79" fmla="*/ 880 w 3303117"/>
                <a:gd name="connsiteY79" fmla="*/ 1999015 h 3825605"/>
                <a:gd name="connsiteX80" fmla="*/ 2641 w 3303117"/>
                <a:gd name="connsiteY80" fmla="*/ 1947103 h 3825605"/>
                <a:gd name="connsiteX81" fmla="*/ 6162 w 3303117"/>
                <a:gd name="connsiteY81" fmla="*/ 1895192 h 3825605"/>
                <a:gd name="connsiteX82" fmla="*/ 11443 w 3303117"/>
                <a:gd name="connsiteY82" fmla="*/ 1845041 h 3825605"/>
                <a:gd name="connsiteX83" fmla="*/ 17604 w 3303117"/>
                <a:gd name="connsiteY83" fmla="*/ 1793130 h 3825605"/>
                <a:gd name="connsiteX84" fmla="*/ 23766 w 3303117"/>
                <a:gd name="connsiteY84" fmla="*/ 1742979 h 3825605"/>
                <a:gd name="connsiteX85" fmla="*/ 30808 w 3303117"/>
                <a:gd name="connsiteY85" fmla="*/ 1692827 h 3825605"/>
                <a:gd name="connsiteX86" fmla="*/ 42250 w 3303117"/>
                <a:gd name="connsiteY86" fmla="*/ 1644436 h 3825605"/>
                <a:gd name="connsiteX87" fmla="*/ 52813 w 3303117"/>
                <a:gd name="connsiteY87" fmla="*/ 1595164 h 3825605"/>
                <a:gd name="connsiteX88" fmla="*/ 64256 w 3303117"/>
                <a:gd name="connsiteY88" fmla="*/ 1545893 h 3825605"/>
                <a:gd name="connsiteX89" fmla="*/ 77459 w 3303117"/>
                <a:gd name="connsiteY89" fmla="*/ 1496621 h 3825605"/>
                <a:gd name="connsiteX90" fmla="*/ 91543 w 3303117"/>
                <a:gd name="connsiteY90" fmla="*/ 1451749 h 3825605"/>
                <a:gd name="connsiteX91" fmla="*/ 108267 w 3303117"/>
                <a:gd name="connsiteY91" fmla="*/ 1403358 h 3825605"/>
                <a:gd name="connsiteX92" fmla="*/ 124111 w 3303117"/>
                <a:gd name="connsiteY92" fmla="*/ 1355846 h 3825605"/>
                <a:gd name="connsiteX93" fmla="*/ 140835 w 3303117"/>
                <a:gd name="connsiteY93" fmla="*/ 1310094 h 3825605"/>
                <a:gd name="connsiteX94" fmla="*/ 161080 w 3303117"/>
                <a:gd name="connsiteY94" fmla="*/ 1265221 h 3825605"/>
                <a:gd name="connsiteX95" fmla="*/ 181325 w 3303117"/>
                <a:gd name="connsiteY95" fmla="*/ 1218589 h 3825605"/>
                <a:gd name="connsiteX96" fmla="*/ 200689 w 3303117"/>
                <a:gd name="connsiteY96" fmla="*/ 1174597 h 3825605"/>
                <a:gd name="connsiteX97" fmla="*/ 223575 w 3303117"/>
                <a:gd name="connsiteY97" fmla="*/ 1130605 h 3825605"/>
                <a:gd name="connsiteX98" fmla="*/ 246461 w 3303117"/>
                <a:gd name="connsiteY98" fmla="*/ 1086612 h 3825605"/>
                <a:gd name="connsiteX99" fmla="*/ 270227 w 3303117"/>
                <a:gd name="connsiteY99" fmla="*/ 1045259 h 3825605"/>
                <a:gd name="connsiteX100" fmla="*/ 295753 w 3303117"/>
                <a:gd name="connsiteY100" fmla="*/ 1002147 h 3825605"/>
                <a:gd name="connsiteX101" fmla="*/ 323040 w 3303117"/>
                <a:gd name="connsiteY101" fmla="*/ 960794 h 3825605"/>
                <a:gd name="connsiteX102" fmla="*/ 350326 w 3303117"/>
                <a:gd name="connsiteY102" fmla="*/ 918561 h 3825605"/>
                <a:gd name="connsiteX103" fmla="*/ 377613 w 3303117"/>
                <a:gd name="connsiteY103" fmla="*/ 879848 h 3825605"/>
                <a:gd name="connsiteX104" fmla="*/ 407540 w 3303117"/>
                <a:gd name="connsiteY104" fmla="*/ 840255 h 3825605"/>
                <a:gd name="connsiteX105" fmla="*/ 435707 w 3303117"/>
                <a:gd name="connsiteY105" fmla="*/ 801542 h 3825605"/>
                <a:gd name="connsiteX106" fmla="*/ 466515 w 3303117"/>
                <a:gd name="connsiteY106" fmla="*/ 763708 h 3825605"/>
                <a:gd name="connsiteX107" fmla="*/ 498203 w 3303117"/>
                <a:gd name="connsiteY107" fmla="*/ 725875 h 3825605"/>
                <a:gd name="connsiteX108" fmla="*/ 531651 w 3303117"/>
                <a:gd name="connsiteY108" fmla="*/ 689801 h 3825605"/>
                <a:gd name="connsiteX109" fmla="*/ 565099 w 3303117"/>
                <a:gd name="connsiteY109" fmla="*/ 652847 h 3825605"/>
                <a:gd name="connsiteX110" fmla="*/ 598547 w 3303117"/>
                <a:gd name="connsiteY110" fmla="*/ 618533 h 3825605"/>
                <a:gd name="connsiteX111" fmla="*/ 634636 w 3303117"/>
                <a:gd name="connsiteY111" fmla="*/ 585099 h 3825605"/>
                <a:gd name="connsiteX112" fmla="*/ 668965 w 3303117"/>
                <a:gd name="connsiteY112" fmla="*/ 551665 h 3825605"/>
                <a:gd name="connsiteX113" fmla="*/ 707694 w 3303117"/>
                <a:gd name="connsiteY113" fmla="*/ 518231 h 3825605"/>
                <a:gd name="connsiteX114" fmla="*/ 744663 w 3303117"/>
                <a:gd name="connsiteY114" fmla="*/ 485676 h 3825605"/>
                <a:gd name="connsiteX115" fmla="*/ 782513 w 3303117"/>
                <a:gd name="connsiteY115" fmla="*/ 454881 h 3825605"/>
                <a:gd name="connsiteX116" fmla="*/ 821242 w 3303117"/>
                <a:gd name="connsiteY116" fmla="*/ 424967 h 3825605"/>
                <a:gd name="connsiteX117" fmla="*/ 862613 w 3303117"/>
                <a:gd name="connsiteY117" fmla="*/ 395052 h 3825605"/>
                <a:gd name="connsiteX118" fmla="*/ 901342 w 3303117"/>
                <a:gd name="connsiteY118" fmla="*/ 367777 h 3825605"/>
                <a:gd name="connsiteX119" fmla="*/ 943593 w 3303117"/>
                <a:gd name="connsiteY119" fmla="*/ 339621 h 3825605"/>
                <a:gd name="connsiteX120" fmla="*/ 985843 w 3303117"/>
                <a:gd name="connsiteY120" fmla="*/ 314106 h 3825605"/>
                <a:gd name="connsiteX121" fmla="*/ 1026333 w 3303117"/>
                <a:gd name="connsiteY121" fmla="*/ 288590 h 3825605"/>
                <a:gd name="connsiteX122" fmla="*/ 1070344 w 3303117"/>
                <a:gd name="connsiteY122" fmla="*/ 263954 h 3825605"/>
                <a:gd name="connsiteX123" fmla="*/ 1116115 w 3303117"/>
                <a:gd name="connsiteY123" fmla="*/ 239319 h 3825605"/>
                <a:gd name="connsiteX124" fmla="*/ 1159246 w 3303117"/>
                <a:gd name="connsiteY124" fmla="*/ 218202 h 3825605"/>
                <a:gd name="connsiteX125" fmla="*/ 1203257 w 3303117"/>
                <a:gd name="connsiteY125" fmla="*/ 197086 h 3825605"/>
                <a:gd name="connsiteX126" fmla="*/ 1249908 w 3303117"/>
                <a:gd name="connsiteY126" fmla="*/ 175090 h 3825605"/>
                <a:gd name="connsiteX127" fmla="*/ 1295679 w 3303117"/>
                <a:gd name="connsiteY127" fmla="*/ 155733 h 3825605"/>
                <a:gd name="connsiteX128" fmla="*/ 1344091 w 3303117"/>
                <a:gd name="connsiteY128" fmla="*/ 137256 h 3825605"/>
                <a:gd name="connsiteX129" fmla="*/ 1390743 w 3303117"/>
                <a:gd name="connsiteY129" fmla="*/ 120539 h 3825605"/>
                <a:gd name="connsiteX130" fmla="*/ 1438274 w 3303117"/>
                <a:gd name="connsiteY130" fmla="*/ 103822 h 3825605"/>
                <a:gd name="connsiteX131" fmla="*/ 1487567 w 3303117"/>
                <a:gd name="connsiteY131" fmla="*/ 88865 h 3825605"/>
                <a:gd name="connsiteX132" fmla="*/ 1535098 w 3303117"/>
                <a:gd name="connsiteY132" fmla="*/ 73907 h 3825605"/>
                <a:gd name="connsiteX133" fmla="*/ 1584390 w 3303117"/>
                <a:gd name="connsiteY133" fmla="*/ 62470 h 3825605"/>
                <a:gd name="connsiteX134" fmla="*/ 1633683 w 3303117"/>
                <a:gd name="connsiteY134" fmla="*/ 50151 h 3825605"/>
                <a:gd name="connsiteX135" fmla="*/ 1684735 w 3303117"/>
                <a:gd name="connsiteY135" fmla="*/ 39593 h 3825605"/>
                <a:gd name="connsiteX136" fmla="*/ 1737548 w 3303117"/>
                <a:gd name="connsiteY136" fmla="*/ 30795 h 3825605"/>
                <a:gd name="connsiteX137" fmla="*/ 1787721 w 3303117"/>
                <a:gd name="connsiteY137" fmla="*/ 21116 h 3825605"/>
                <a:gd name="connsiteX138" fmla="*/ 1837893 w 3303117"/>
                <a:gd name="connsiteY138" fmla="*/ 15837 h 3825605"/>
                <a:gd name="connsiteX139" fmla="*/ 1888945 w 3303117"/>
                <a:gd name="connsiteY139" fmla="*/ 9678 h 3825605"/>
                <a:gd name="connsiteX140" fmla="*/ 1942639 w 3303117"/>
                <a:gd name="connsiteY140" fmla="*/ 5279 h 3825605"/>
                <a:gd name="connsiteX141" fmla="*/ 1993691 w 3303117"/>
                <a:gd name="connsiteY141" fmla="*/ 1760 h 382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3303117" h="3825605">
                  <a:moveTo>
                    <a:pt x="2049145" y="0"/>
                  </a:moveTo>
                  <a:lnTo>
                    <a:pt x="2101078" y="0"/>
                  </a:lnTo>
                  <a:lnTo>
                    <a:pt x="2152130" y="0"/>
                  </a:lnTo>
                  <a:lnTo>
                    <a:pt x="2205823" y="1760"/>
                  </a:lnTo>
                  <a:lnTo>
                    <a:pt x="2258637" y="5279"/>
                  </a:lnTo>
                  <a:lnTo>
                    <a:pt x="2312330" y="9678"/>
                  </a:lnTo>
                  <a:lnTo>
                    <a:pt x="2362502" y="15837"/>
                  </a:lnTo>
                  <a:lnTo>
                    <a:pt x="2413555" y="21116"/>
                  </a:lnTo>
                  <a:lnTo>
                    <a:pt x="2463727" y="30795"/>
                  </a:lnTo>
                  <a:lnTo>
                    <a:pt x="2516540" y="39593"/>
                  </a:lnTo>
                  <a:lnTo>
                    <a:pt x="2565832" y="50151"/>
                  </a:lnTo>
                  <a:lnTo>
                    <a:pt x="2616885" y="62470"/>
                  </a:lnTo>
                  <a:lnTo>
                    <a:pt x="2664417" y="73907"/>
                  </a:lnTo>
                  <a:lnTo>
                    <a:pt x="2713709" y="88865"/>
                  </a:lnTo>
                  <a:lnTo>
                    <a:pt x="2761241" y="103822"/>
                  </a:lnTo>
                  <a:lnTo>
                    <a:pt x="2810533" y="120539"/>
                  </a:lnTo>
                  <a:lnTo>
                    <a:pt x="2857184" y="137256"/>
                  </a:lnTo>
                  <a:lnTo>
                    <a:pt x="2905596" y="155733"/>
                  </a:lnTo>
                  <a:lnTo>
                    <a:pt x="2951367" y="175090"/>
                  </a:lnTo>
                  <a:lnTo>
                    <a:pt x="2996258" y="197086"/>
                  </a:lnTo>
                  <a:lnTo>
                    <a:pt x="3042029" y="218202"/>
                  </a:lnTo>
                  <a:lnTo>
                    <a:pt x="3085160" y="239319"/>
                  </a:lnTo>
                  <a:lnTo>
                    <a:pt x="3130051" y="263954"/>
                  </a:lnTo>
                  <a:lnTo>
                    <a:pt x="3174942" y="288590"/>
                  </a:lnTo>
                  <a:lnTo>
                    <a:pt x="3215432" y="314106"/>
                  </a:lnTo>
                  <a:lnTo>
                    <a:pt x="3257683" y="339621"/>
                  </a:lnTo>
                  <a:lnTo>
                    <a:pt x="3299053" y="367777"/>
                  </a:lnTo>
                  <a:lnTo>
                    <a:pt x="3303117" y="370639"/>
                  </a:lnTo>
                  <a:lnTo>
                    <a:pt x="3303117" y="3729453"/>
                  </a:lnTo>
                  <a:lnTo>
                    <a:pt x="3299053" y="3732315"/>
                  </a:lnTo>
                  <a:lnTo>
                    <a:pt x="3257683" y="3760470"/>
                  </a:lnTo>
                  <a:lnTo>
                    <a:pt x="3215432" y="3786865"/>
                  </a:lnTo>
                  <a:lnTo>
                    <a:pt x="3174942" y="3811501"/>
                  </a:lnTo>
                  <a:lnTo>
                    <a:pt x="3150128" y="3825605"/>
                  </a:lnTo>
                  <a:lnTo>
                    <a:pt x="1050661" y="3825605"/>
                  </a:lnTo>
                  <a:lnTo>
                    <a:pt x="1026333" y="3811501"/>
                  </a:lnTo>
                  <a:lnTo>
                    <a:pt x="985843" y="3786865"/>
                  </a:lnTo>
                  <a:lnTo>
                    <a:pt x="943593" y="3760470"/>
                  </a:lnTo>
                  <a:lnTo>
                    <a:pt x="901342" y="3732315"/>
                  </a:lnTo>
                  <a:lnTo>
                    <a:pt x="862613" y="3705039"/>
                  </a:lnTo>
                  <a:lnTo>
                    <a:pt x="821242" y="3675125"/>
                  </a:lnTo>
                  <a:lnTo>
                    <a:pt x="782513" y="3645210"/>
                  </a:lnTo>
                  <a:lnTo>
                    <a:pt x="744663" y="3615295"/>
                  </a:lnTo>
                  <a:lnTo>
                    <a:pt x="707694" y="3583620"/>
                  </a:lnTo>
                  <a:lnTo>
                    <a:pt x="668965" y="3549306"/>
                  </a:lnTo>
                  <a:lnTo>
                    <a:pt x="634636" y="3516752"/>
                  </a:lnTo>
                  <a:lnTo>
                    <a:pt x="598547" y="3482438"/>
                  </a:lnTo>
                  <a:lnTo>
                    <a:pt x="565099" y="3448124"/>
                  </a:lnTo>
                  <a:lnTo>
                    <a:pt x="531651" y="3410290"/>
                  </a:lnTo>
                  <a:lnTo>
                    <a:pt x="498203" y="3374217"/>
                  </a:lnTo>
                  <a:lnTo>
                    <a:pt x="466515" y="3337263"/>
                  </a:lnTo>
                  <a:lnTo>
                    <a:pt x="435707" y="3298550"/>
                  </a:lnTo>
                  <a:lnTo>
                    <a:pt x="407540" y="3260716"/>
                  </a:lnTo>
                  <a:lnTo>
                    <a:pt x="377613" y="3220243"/>
                  </a:lnTo>
                  <a:lnTo>
                    <a:pt x="350326" y="3181530"/>
                  </a:lnTo>
                  <a:lnTo>
                    <a:pt x="323040" y="3139297"/>
                  </a:lnTo>
                  <a:lnTo>
                    <a:pt x="295753" y="3097944"/>
                  </a:lnTo>
                  <a:lnTo>
                    <a:pt x="270227" y="3054832"/>
                  </a:lnTo>
                  <a:lnTo>
                    <a:pt x="246461" y="3013479"/>
                  </a:lnTo>
                  <a:lnTo>
                    <a:pt x="223575" y="2969487"/>
                  </a:lnTo>
                  <a:lnTo>
                    <a:pt x="200689" y="2927254"/>
                  </a:lnTo>
                  <a:lnTo>
                    <a:pt x="181325" y="2881502"/>
                  </a:lnTo>
                  <a:lnTo>
                    <a:pt x="161080" y="2834870"/>
                  </a:lnTo>
                  <a:lnTo>
                    <a:pt x="140835" y="2790878"/>
                  </a:lnTo>
                  <a:lnTo>
                    <a:pt x="124111" y="2744246"/>
                  </a:lnTo>
                  <a:lnTo>
                    <a:pt x="108267" y="2696734"/>
                  </a:lnTo>
                  <a:lnTo>
                    <a:pt x="91543" y="2650982"/>
                  </a:lnTo>
                  <a:lnTo>
                    <a:pt x="77459" y="2603470"/>
                  </a:lnTo>
                  <a:lnTo>
                    <a:pt x="64256" y="2554198"/>
                  </a:lnTo>
                  <a:lnTo>
                    <a:pt x="52813" y="2504927"/>
                  </a:lnTo>
                  <a:lnTo>
                    <a:pt x="42250" y="2457415"/>
                  </a:lnTo>
                  <a:lnTo>
                    <a:pt x="30808" y="2407264"/>
                  </a:lnTo>
                  <a:lnTo>
                    <a:pt x="23766" y="2357113"/>
                  </a:lnTo>
                  <a:lnTo>
                    <a:pt x="17604" y="2306961"/>
                  </a:lnTo>
                  <a:lnTo>
                    <a:pt x="11443" y="2255050"/>
                  </a:lnTo>
                  <a:lnTo>
                    <a:pt x="6162" y="2204899"/>
                  </a:lnTo>
                  <a:lnTo>
                    <a:pt x="2641" y="2153868"/>
                  </a:lnTo>
                  <a:lnTo>
                    <a:pt x="880" y="2102836"/>
                  </a:lnTo>
                  <a:lnTo>
                    <a:pt x="0" y="2050926"/>
                  </a:lnTo>
                  <a:lnTo>
                    <a:pt x="880" y="1999015"/>
                  </a:lnTo>
                  <a:lnTo>
                    <a:pt x="2641" y="1947103"/>
                  </a:lnTo>
                  <a:lnTo>
                    <a:pt x="6162" y="1895192"/>
                  </a:lnTo>
                  <a:lnTo>
                    <a:pt x="11443" y="1845041"/>
                  </a:lnTo>
                  <a:lnTo>
                    <a:pt x="17604" y="1793130"/>
                  </a:lnTo>
                  <a:lnTo>
                    <a:pt x="23766" y="1742979"/>
                  </a:lnTo>
                  <a:lnTo>
                    <a:pt x="30808" y="1692827"/>
                  </a:lnTo>
                  <a:lnTo>
                    <a:pt x="42250" y="1644436"/>
                  </a:lnTo>
                  <a:lnTo>
                    <a:pt x="52813" y="1595164"/>
                  </a:lnTo>
                  <a:lnTo>
                    <a:pt x="64256" y="1545893"/>
                  </a:lnTo>
                  <a:lnTo>
                    <a:pt x="77459" y="1496621"/>
                  </a:lnTo>
                  <a:lnTo>
                    <a:pt x="91543" y="1451749"/>
                  </a:lnTo>
                  <a:lnTo>
                    <a:pt x="108267" y="1403358"/>
                  </a:lnTo>
                  <a:lnTo>
                    <a:pt x="124111" y="1355846"/>
                  </a:lnTo>
                  <a:lnTo>
                    <a:pt x="140835" y="1310094"/>
                  </a:lnTo>
                  <a:lnTo>
                    <a:pt x="161080" y="1265221"/>
                  </a:lnTo>
                  <a:lnTo>
                    <a:pt x="181325" y="1218589"/>
                  </a:lnTo>
                  <a:lnTo>
                    <a:pt x="200689" y="1174597"/>
                  </a:lnTo>
                  <a:lnTo>
                    <a:pt x="223575" y="1130605"/>
                  </a:lnTo>
                  <a:lnTo>
                    <a:pt x="246461" y="1086612"/>
                  </a:lnTo>
                  <a:lnTo>
                    <a:pt x="270227" y="1045259"/>
                  </a:lnTo>
                  <a:lnTo>
                    <a:pt x="295753" y="1002147"/>
                  </a:lnTo>
                  <a:lnTo>
                    <a:pt x="323040" y="960794"/>
                  </a:lnTo>
                  <a:lnTo>
                    <a:pt x="350326" y="918561"/>
                  </a:lnTo>
                  <a:lnTo>
                    <a:pt x="377613" y="879848"/>
                  </a:lnTo>
                  <a:lnTo>
                    <a:pt x="407540" y="840255"/>
                  </a:lnTo>
                  <a:lnTo>
                    <a:pt x="435707" y="801542"/>
                  </a:lnTo>
                  <a:lnTo>
                    <a:pt x="466515" y="763708"/>
                  </a:lnTo>
                  <a:lnTo>
                    <a:pt x="498203" y="725875"/>
                  </a:lnTo>
                  <a:lnTo>
                    <a:pt x="531651" y="689801"/>
                  </a:lnTo>
                  <a:lnTo>
                    <a:pt x="565099" y="652847"/>
                  </a:lnTo>
                  <a:lnTo>
                    <a:pt x="598547" y="618533"/>
                  </a:lnTo>
                  <a:lnTo>
                    <a:pt x="634636" y="585099"/>
                  </a:lnTo>
                  <a:lnTo>
                    <a:pt x="668965" y="551665"/>
                  </a:lnTo>
                  <a:lnTo>
                    <a:pt x="707694" y="518231"/>
                  </a:lnTo>
                  <a:lnTo>
                    <a:pt x="744663" y="485676"/>
                  </a:lnTo>
                  <a:lnTo>
                    <a:pt x="782513" y="454881"/>
                  </a:lnTo>
                  <a:lnTo>
                    <a:pt x="821242" y="424967"/>
                  </a:lnTo>
                  <a:lnTo>
                    <a:pt x="862613" y="395052"/>
                  </a:lnTo>
                  <a:lnTo>
                    <a:pt x="901342" y="367777"/>
                  </a:lnTo>
                  <a:lnTo>
                    <a:pt x="943593" y="339621"/>
                  </a:lnTo>
                  <a:lnTo>
                    <a:pt x="985843" y="314106"/>
                  </a:lnTo>
                  <a:lnTo>
                    <a:pt x="1026333" y="288590"/>
                  </a:lnTo>
                  <a:lnTo>
                    <a:pt x="1070344" y="263954"/>
                  </a:lnTo>
                  <a:lnTo>
                    <a:pt x="1116115" y="239319"/>
                  </a:lnTo>
                  <a:lnTo>
                    <a:pt x="1159246" y="218202"/>
                  </a:lnTo>
                  <a:lnTo>
                    <a:pt x="1203257" y="197086"/>
                  </a:lnTo>
                  <a:lnTo>
                    <a:pt x="1249908" y="175090"/>
                  </a:lnTo>
                  <a:lnTo>
                    <a:pt x="1295679" y="155733"/>
                  </a:lnTo>
                  <a:lnTo>
                    <a:pt x="1344091" y="137256"/>
                  </a:lnTo>
                  <a:lnTo>
                    <a:pt x="1390743" y="120539"/>
                  </a:lnTo>
                  <a:lnTo>
                    <a:pt x="1438274" y="103822"/>
                  </a:lnTo>
                  <a:lnTo>
                    <a:pt x="1487567" y="88865"/>
                  </a:lnTo>
                  <a:lnTo>
                    <a:pt x="1535098" y="73907"/>
                  </a:lnTo>
                  <a:lnTo>
                    <a:pt x="1584390" y="62470"/>
                  </a:lnTo>
                  <a:lnTo>
                    <a:pt x="1633683" y="50151"/>
                  </a:lnTo>
                  <a:lnTo>
                    <a:pt x="1684735" y="39593"/>
                  </a:lnTo>
                  <a:lnTo>
                    <a:pt x="1737548" y="30795"/>
                  </a:lnTo>
                  <a:lnTo>
                    <a:pt x="1787721" y="21116"/>
                  </a:lnTo>
                  <a:lnTo>
                    <a:pt x="1837893" y="15837"/>
                  </a:lnTo>
                  <a:lnTo>
                    <a:pt x="1888945" y="9678"/>
                  </a:lnTo>
                  <a:lnTo>
                    <a:pt x="1942639" y="5279"/>
                  </a:lnTo>
                  <a:lnTo>
                    <a:pt x="1993691" y="176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/>
            </a:p>
          </p:txBody>
        </p:sp>
        <p:sp>
          <p:nvSpPr>
            <p:cNvPr id="19" name="Forma Livre: Forma 18"/>
            <p:cNvSpPr/>
            <p:nvPr userDrawn="1"/>
          </p:nvSpPr>
          <p:spPr bwMode="auto">
            <a:xfrm>
              <a:off x="9023514" y="3161770"/>
              <a:ext cx="3168486" cy="3696231"/>
            </a:xfrm>
            <a:custGeom>
              <a:avLst/>
              <a:gdLst>
                <a:gd name="connsiteX0" fmla="*/ 1966436 w 3168486"/>
                <a:gd name="connsiteY0" fmla="*/ 0 h 3696231"/>
                <a:gd name="connsiteX1" fmla="*/ 2019250 w 3168486"/>
                <a:gd name="connsiteY1" fmla="*/ 880 h 3696231"/>
                <a:gd name="connsiteX2" fmla="*/ 2073824 w 3168486"/>
                <a:gd name="connsiteY2" fmla="*/ 3520 h 3696231"/>
                <a:gd name="connsiteX3" fmla="*/ 2124877 w 3168486"/>
                <a:gd name="connsiteY3" fmla="*/ 6160 h 3696231"/>
                <a:gd name="connsiteX4" fmla="*/ 2179452 w 3168486"/>
                <a:gd name="connsiteY4" fmla="*/ 11441 h 3696231"/>
                <a:gd name="connsiteX5" fmla="*/ 2231385 w 3168486"/>
                <a:gd name="connsiteY5" fmla="*/ 17601 h 3696231"/>
                <a:gd name="connsiteX6" fmla="*/ 2282438 w 3168486"/>
                <a:gd name="connsiteY6" fmla="*/ 24641 h 3696231"/>
                <a:gd name="connsiteX7" fmla="*/ 2335252 w 3168486"/>
                <a:gd name="connsiteY7" fmla="*/ 35202 h 3696231"/>
                <a:gd name="connsiteX8" fmla="*/ 2386306 w 3168486"/>
                <a:gd name="connsiteY8" fmla="*/ 44002 h 3696231"/>
                <a:gd name="connsiteX9" fmla="*/ 2435599 w 3168486"/>
                <a:gd name="connsiteY9" fmla="*/ 55442 h 3696231"/>
                <a:gd name="connsiteX10" fmla="*/ 2487532 w 3168486"/>
                <a:gd name="connsiteY10" fmla="*/ 69523 h 3696231"/>
                <a:gd name="connsiteX11" fmla="*/ 2536825 w 3168486"/>
                <a:gd name="connsiteY11" fmla="*/ 82723 h 3696231"/>
                <a:gd name="connsiteX12" fmla="*/ 2586118 w 3168486"/>
                <a:gd name="connsiteY12" fmla="*/ 98564 h 3696231"/>
                <a:gd name="connsiteX13" fmla="*/ 2633651 w 3168486"/>
                <a:gd name="connsiteY13" fmla="*/ 116165 h 3696231"/>
                <a:gd name="connsiteX14" fmla="*/ 2682064 w 3168486"/>
                <a:gd name="connsiteY14" fmla="*/ 132885 h 3696231"/>
                <a:gd name="connsiteX15" fmla="*/ 2728716 w 3168486"/>
                <a:gd name="connsiteY15" fmla="*/ 151366 h 3696231"/>
                <a:gd name="connsiteX16" fmla="*/ 2776248 w 3168486"/>
                <a:gd name="connsiteY16" fmla="*/ 171607 h 3696231"/>
                <a:gd name="connsiteX17" fmla="*/ 2821140 w 3168486"/>
                <a:gd name="connsiteY17" fmla="*/ 192728 h 3696231"/>
                <a:gd name="connsiteX18" fmla="*/ 2867792 w 3168486"/>
                <a:gd name="connsiteY18" fmla="*/ 213849 h 3696231"/>
                <a:gd name="connsiteX19" fmla="*/ 2911804 w 3168486"/>
                <a:gd name="connsiteY19" fmla="*/ 238490 h 3696231"/>
                <a:gd name="connsiteX20" fmla="*/ 2956696 w 3168486"/>
                <a:gd name="connsiteY20" fmla="*/ 262251 h 3696231"/>
                <a:gd name="connsiteX21" fmla="*/ 2999827 w 3168486"/>
                <a:gd name="connsiteY21" fmla="*/ 288652 h 3696231"/>
                <a:gd name="connsiteX22" fmla="*/ 3042078 w 3168486"/>
                <a:gd name="connsiteY22" fmla="*/ 314173 h 3696231"/>
                <a:gd name="connsiteX23" fmla="*/ 3083449 w 3168486"/>
                <a:gd name="connsiteY23" fmla="*/ 343214 h 3696231"/>
                <a:gd name="connsiteX24" fmla="*/ 3123939 w 3168486"/>
                <a:gd name="connsiteY24" fmla="*/ 371375 h 3696231"/>
                <a:gd name="connsiteX25" fmla="*/ 3164430 w 3168486"/>
                <a:gd name="connsiteY25" fmla="*/ 400416 h 3696231"/>
                <a:gd name="connsiteX26" fmla="*/ 3168486 w 3168486"/>
                <a:gd name="connsiteY26" fmla="*/ 403642 h 3696231"/>
                <a:gd name="connsiteX27" fmla="*/ 3168486 w 3168486"/>
                <a:gd name="connsiteY27" fmla="*/ 3435073 h 3696231"/>
                <a:gd name="connsiteX28" fmla="*/ 3164430 w 3168486"/>
                <a:gd name="connsiteY28" fmla="*/ 3438298 h 3696231"/>
                <a:gd name="connsiteX29" fmla="*/ 3123939 w 3168486"/>
                <a:gd name="connsiteY29" fmla="*/ 3469099 h 3696231"/>
                <a:gd name="connsiteX30" fmla="*/ 3083449 w 3168486"/>
                <a:gd name="connsiteY30" fmla="*/ 3495500 h 3696231"/>
                <a:gd name="connsiteX31" fmla="*/ 3042078 w 3168486"/>
                <a:gd name="connsiteY31" fmla="*/ 3524542 h 3696231"/>
                <a:gd name="connsiteX32" fmla="*/ 2999827 w 3168486"/>
                <a:gd name="connsiteY32" fmla="*/ 3550063 h 3696231"/>
                <a:gd name="connsiteX33" fmla="*/ 2956696 w 3168486"/>
                <a:gd name="connsiteY33" fmla="*/ 3576464 h 3696231"/>
                <a:gd name="connsiteX34" fmla="*/ 2911804 w 3168486"/>
                <a:gd name="connsiteY34" fmla="*/ 3600225 h 3696231"/>
                <a:gd name="connsiteX35" fmla="*/ 2867792 w 3168486"/>
                <a:gd name="connsiteY35" fmla="*/ 3624866 h 3696231"/>
                <a:gd name="connsiteX36" fmla="*/ 2821140 w 3168486"/>
                <a:gd name="connsiteY36" fmla="*/ 3645986 h 3696231"/>
                <a:gd name="connsiteX37" fmla="*/ 2776248 w 3168486"/>
                <a:gd name="connsiteY37" fmla="*/ 3667987 h 3696231"/>
                <a:gd name="connsiteX38" fmla="*/ 2728716 w 3168486"/>
                <a:gd name="connsiteY38" fmla="*/ 3689108 h 3696231"/>
                <a:gd name="connsiteX39" fmla="*/ 2709836 w 3168486"/>
                <a:gd name="connsiteY39" fmla="*/ 3696231 h 3696231"/>
                <a:gd name="connsiteX40" fmla="*/ 1221631 w 3168486"/>
                <a:gd name="connsiteY40" fmla="*/ 3696231 h 3696231"/>
                <a:gd name="connsiteX41" fmla="*/ 1202395 w 3168486"/>
                <a:gd name="connsiteY41" fmla="*/ 3689108 h 3696231"/>
                <a:gd name="connsiteX42" fmla="*/ 1155743 w 3168486"/>
                <a:gd name="connsiteY42" fmla="*/ 3667987 h 3696231"/>
                <a:gd name="connsiteX43" fmla="*/ 1110851 w 3168486"/>
                <a:gd name="connsiteY43" fmla="*/ 3645986 h 3696231"/>
                <a:gd name="connsiteX44" fmla="*/ 1064199 w 3168486"/>
                <a:gd name="connsiteY44" fmla="*/ 3624866 h 3696231"/>
                <a:gd name="connsiteX45" fmla="*/ 1020188 w 3168486"/>
                <a:gd name="connsiteY45" fmla="*/ 3600225 h 3696231"/>
                <a:gd name="connsiteX46" fmla="*/ 975296 w 3168486"/>
                <a:gd name="connsiteY46" fmla="*/ 3576464 h 3696231"/>
                <a:gd name="connsiteX47" fmla="*/ 932164 w 3168486"/>
                <a:gd name="connsiteY47" fmla="*/ 3550063 h 3696231"/>
                <a:gd name="connsiteX48" fmla="*/ 889913 w 3168486"/>
                <a:gd name="connsiteY48" fmla="*/ 3524542 h 3696231"/>
                <a:gd name="connsiteX49" fmla="*/ 848543 w 3168486"/>
                <a:gd name="connsiteY49" fmla="*/ 3495500 h 3696231"/>
                <a:gd name="connsiteX50" fmla="*/ 808052 w 3168486"/>
                <a:gd name="connsiteY50" fmla="*/ 3469099 h 3696231"/>
                <a:gd name="connsiteX51" fmla="*/ 766681 w 3168486"/>
                <a:gd name="connsiteY51" fmla="*/ 3438298 h 3696231"/>
                <a:gd name="connsiteX52" fmla="*/ 727951 w 3168486"/>
                <a:gd name="connsiteY52" fmla="*/ 3407497 h 3696231"/>
                <a:gd name="connsiteX53" fmla="*/ 687460 w 3168486"/>
                <a:gd name="connsiteY53" fmla="*/ 3375816 h 3696231"/>
                <a:gd name="connsiteX54" fmla="*/ 650491 w 3168486"/>
                <a:gd name="connsiteY54" fmla="*/ 3344134 h 3696231"/>
                <a:gd name="connsiteX55" fmla="*/ 613521 w 3168486"/>
                <a:gd name="connsiteY55" fmla="*/ 3309813 h 3696231"/>
                <a:gd name="connsiteX56" fmla="*/ 578312 w 3168486"/>
                <a:gd name="connsiteY56" fmla="*/ 3275492 h 3696231"/>
                <a:gd name="connsiteX57" fmla="*/ 543102 w 3168486"/>
                <a:gd name="connsiteY57" fmla="*/ 3240290 h 3696231"/>
                <a:gd name="connsiteX58" fmla="*/ 508773 w 3168486"/>
                <a:gd name="connsiteY58" fmla="*/ 3205089 h 3696231"/>
                <a:gd name="connsiteX59" fmla="*/ 475325 w 3168486"/>
                <a:gd name="connsiteY59" fmla="*/ 3167247 h 3696231"/>
                <a:gd name="connsiteX60" fmla="*/ 443636 w 3168486"/>
                <a:gd name="connsiteY60" fmla="*/ 3130286 h 3696231"/>
                <a:gd name="connsiteX61" fmla="*/ 411948 w 3168486"/>
                <a:gd name="connsiteY61" fmla="*/ 3091564 h 3696231"/>
                <a:gd name="connsiteX62" fmla="*/ 381140 w 3168486"/>
                <a:gd name="connsiteY62" fmla="*/ 3051963 h 3696231"/>
                <a:gd name="connsiteX63" fmla="*/ 351212 w 3168486"/>
                <a:gd name="connsiteY63" fmla="*/ 3013241 h 3696231"/>
                <a:gd name="connsiteX64" fmla="*/ 323045 w 3168486"/>
                <a:gd name="connsiteY64" fmla="*/ 2970999 h 3696231"/>
                <a:gd name="connsiteX65" fmla="*/ 296638 w 3168486"/>
                <a:gd name="connsiteY65" fmla="*/ 2929638 h 3696231"/>
                <a:gd name="connsiteX66" fmla="*/ 269351 w 3168486"/>
                <a:gd name="connsiteY66" fmla="*/ 2886516 h 3696231"/>
                <a:gd name="connsiteX67" fmla="*/ 245584 w 3168486"/>
                <a:gd name="connsiteY67" fmla="*/ 2845154 h 3696231"/>
                <a:gd name="connsiteX68" fmla="*/ 220058 w 3168486"/>
                <a:gd name="connsiteY68" fmla="*/ 2801153 h 3696231"/>
                <a:gd name="connsiteX69" fmla="*/ 197172 w 3168486"/>
                <a:gd name="connsiteY69" fmla="*/ 2756271 h 3696231"/>
                <a:gd name="connsiteX70" fmla="*/ 174286 w 3168486"/>
                <a:gd name="connsiteY70" fmla="*/ 2710509 h 3696231"/>
                <a:gd name="connsiteX71" fmla="*/ 156681 w 3168486"/>
                <a:gd name="connsiteY71" fmla="*/ 2665627 h 3696231"/>
                <a:gd name="connsiteX72" fmla="*/ 135556 w 3168486"/>
                <a:gd name="connsiteY72" fmla="*/ 2618105 h 3696231"/>
                <a:gd name="connsiteX73" fmla="*/ 118831 w 3168486"/>
                <a:gd name="connsiteY73" fmla="*/ 2574103 h 3696231"/>
                <a:gd name="connsiteX74" fmla="*/ 101227 w 3168486"/>
                <a:gd name="connsiteY74" fmla="*/ 2525701 h 3696231"/>
                <a:gd name="connsiteX75" fmla="*/ 85382 w 3168486"/>
                <a:gd name="connsiteY75" fmla="*/ 2477300 h 3696231"/>
                <a:gd name="connsiteX76" fmla="*/ 70418 w 3168486"/>
                <a:gd name="connsiteY76" fmla="*/ 2428018 h 3696231"/>
                <a:gd name="connsiteX77" fmla="*/ 58095 w 3168486"/>
                <a:gd name="connsiteY77" fmla="*/ 2378736 h 3696231"/>
                <a:gd name="connsiteX78" fmla="*/ 46652 w 3168486"/>
                <a:gd name="connsiteY78" fmla="*/ 2330334 h 3696231"/>
                <a:gd name="connsiteX79" fmla="*/ 35209 w 3168486"/>
                <a:gd name="connsiteY79" fmla="*/ 2280172 h 3696231"/>
                <a:gd name="connsiteX80" fmla="*/ 26407 w 3168486"/>
                <a:gd name="connsiteY80" fmla="*/ 2229130 h 3696231"/>
                <a:gd name="connsiteX81" fmla="*/ 18485 w 3168486"/>
                <a:gd name="connsiteY81" fmla="*/ 2178088 h 3696231"/>
                <a:gd name="connsiteX82" fmla="*/ 12323 w 3168486"/>
                <a:gd name="connsiteY82" fmla="*/ 2127045 h 3696231"/>
                <a:gd name="connsiteX83" fmla="*/ 6162 w 3168486"/>
                <a:gd name="connsiteY83" fmla="*/ 2076003 h 3696231"/>
                <a:gd name="connsiteX84" fmla="*/ 4401 w 3168486"/>
                <a:gd name="connsiteY84" fmla="*/ 2024961 h 3696231"/>
                <a:gd name="connsiteX85" fmla="*/ 880 w 3168486"/>
                <a:gd name="connsiteY85" fmla="*/ 1972159 h 3696231"/>
                <a:gd name="connsiteX86" fmla="*/ 0 w 3168486"/>
                <a:gd name="connsiteY86" fmla="*/ 1920237 h 3696231"/>
                <a:gd name="connsiteX87" fmla="*/ 880 w 3168486"/>
                <a:gd name="connsiteY87" fmla="*/ 1866555 h 3696231"/>
                <a:gd name="connsiteX88" fmla="*/ 4401 w 3168486"/>
                <a:gd name="connsiteY88" fmla="*/ 1814633 h 3696231"/>
                <a:gd name="connsiteX89" fmla="*/ 6162 w 3168486"/>
                <a:gd name="connsiteY89" fmla="*/ 1762711 h 3696231"/>
                <a:gd name="connsiteX90" fmla="*/ 12323 w 3168486"/>
                <a:gd name="connsiteY90" fmla="*/ 1711669 h 3696231"/>
                <a:gd name="connsiteX91" fmla="*/ 18485 w 3168486"/>
                <a:gd name="connsiteY91" fmla="*/ 1660627 h 3696231"/>
                <a:gd name="connsiteX92" fmla="*/ 26407 w 3168486"/>
                <a:gd name="connsiteY92" fmla="*/ 1608705 h 3696231"/>
                <a:gd name="connsiteX93" fmla="*/ 35209 w 3168486"/>
                <a:gd name="connsiteY93" fmla="*/ 1558543 h 3696231"/>
                <a:gd name="connsiteX94" fmla="*/ 46652 w 3168486"/>
                <a:gd name="connsiteY94" fmla="*/ 1508381 h 3696231"/>
                <a:gd name="connsiteX95" fmla="*/ 58095 w 3168486"/>
                <a:gd name="connsiteY95" fmla="*/ 1459979 h 3696231"/>
                <a:gd name="connsiteX96" fmla="*/ 70418 w 3168486"/>
                <a:gd name="connsiteY96" fmla="*/ 1410697 h 3696231"/>
                <a:gd name="connsiteX97" fmla="*/ 85382 w 3168486"/>
                <a:gd name="connsiteY97" fmla="*/ 1361415 h 3696231"/>
                <a:gd name="connsiteX98" fmla="*/ 101227 w 3168486"/>
                <a:gd name="connsiteY98" fmla="*/ 1313893 h 3696231"/>
                <a:gd name="connsiteX99" fmla="*/ 118831 w 3168486"/>
                <a:gd name="connsiteY99" fmla="*/ 1268131 h 3696231"/>
                <a:gd name="connsiteX100" fmla="*/ 135556 w 3168486"/>
                <a:gd name="connsiteY100" fmla="*/ 1219729 h 3696231"/>
                <a:gd name="connsiteX101" fmla="*/ 156681 w 3168486"/>
                <a:gd name="connsiteY101" fmla="*/ 1173087 h 3696231"/>
                <a:gd name="connsiteX102" fmla="*/ 174286 w 3168486"/>
                <a:gd name="connsiteY102" fmla="*/ 1127325 h 3696231"/>
                <a:gd name="connsiteX103" fmla="*/ 197172 w 3168486"/>
                <a:gd name="connsiteY103" fmla="*/ 1083324 h 3696231"/>
                <a:gd name="connsiteX104" fmla="*/ 220058 w 3168486"/>
                <a:gd name="connsiteY104" fmla="*/ 1040202 h 3696231"/>
                <a:gd name="connsiteX105" fmla="*/ 245584 w 3168486"/>
                <a:gd name="connsiteY105" fmla="*/ 995320 h 3696231"/>
                <a:gd name="connsiteX106" fmla="*/ 269351 w 3168486"/>
                <a:gd name="connsiteY106" fmla="*/ 952198 h 3696231"/>
                <a:gd name="connsiteX107" fmla="*/ 296638 w 3168486"/>
                <a:gd name="connsiteY107" fmla="*/ 910837 h 3696231"/>
                <a:gd name="connsiteX108" fmla="*/ 323045 w 3168486"/>
                <a:gd name="connsiteY108" fmla="*/ 867715 h 3696231"/>
                <a:gd name="connsiteX109" fmla="*/ 351212 w 3168486"/>
                <a:gd name="connsiteY109" fmla="*/ 828113 h 3696231"/>
                <a:gd name="connsiteX110" fmla="*/ 381140 w 3168486"/>
                <a:gd name="connsiteY110" fmla="*/ 786752 h 3696231"/>
                <a:gd name="connsiteX111" fmla="*/ 411948 w 3168486"/>
                <a:gd name="connsiteY111" fmla="*/ 748030 h 3696231"/>
                <a:gd name="connsiteX112" fmla="*/ 443636 w 3168486"/>
                <a:gd name="connsiteY112" fmla="*/ 709309 h 3696231"/>
                <a:gd name="connsiteX113" fmla="*/ 475325 w 3168486"/>
                <a:gd name="connsiteY113" fmla="*/ 671467 h 3696231"/>
                <a:gd name="connsiteX114" fmla="*/ 508773 w 3168486"/>
                <a:gd name="connsiteY114" fmla="*/ 633626 h 3696231"/>
                <a:gd name="connsiteX115" fmla="*/ 543102 w 3168486"/>
                <a:gd name="connsiteY115" fmla="*/ 598424 h 3696231"/>
                <a:gd name="connsiteX116" fmla="*/ 578312 w 3168486"/>
                <a:gd name="connsiteY116" fmla="*/ 563223 h 3696231"/>
                <a:gd name="connsiteX117" fmla="*/ 613521 w 3168486"/>
                <a:gd name="connsiteY117" fmla="*/ 528901 h 3696231"/>
                <a:gd name="connsiteX118" fmla="*/ 650491 w 3168486"/>
                <a:gd name="connsiteY118" fmla="*/ 494580 h 3696231"/>
                <a:gd name="connsiteX119" fmla="*/ 687460 w 3168486"/>
                <a:gd name="connsiteY119" fmla="*/ 462899 h 3696231"/>
                <a:gd name="connsiteX120" fmla="*/ 727951 w 3168486"/>
                <a:gd name="connsiteY120" fmla="*/ 431217 h 3696231"/>
                <a:gd name="connsiteX121" fmla="*/ 766681 w 3168486"/>
                <a:gd name="connsiteY121" fmla="*/ 400416 h 3696231"/>
                <a:gd name="connsiteX122" fmla="*/ 808052 w 3168486"/>
                <a:gd name="connsiteY122" fmla="*/ 371375 h 3696231"/>
                <a:gd name="connsiteX123" fmla="*/ 848543 w 3168486"/>
                <a:gd name="connsiteY123" fmla="*/ 343214 h 3696231"/>
                <a:gd name="connsiteX124" fmla="*/ 889913 w 3168486"/>
                <a:gd name="connsiteY124" fmla="*/ 314173 h 3696231"/>
                <a:gd name="connsiteX125" fmla="*/ 932164 w 3168486"/>
                <a:gd name="connsiteY125" fmla="*/ 288652 h 3696231"/>
                <a:gd name="connsiteX126" fmla="*/ 975296 w 3168486"/>
                <a:gd name="connsiteY126" fmla="*/ 262251 h 3696231"/>
                <a:gd name="connsiteX127" fmla="*/ 1020188 w 3168486"/>
                <a:gd name="connsiteY127" fmla="*/ 238490 h 3696231"/>
                <a:gd name="connsiteX128" fmla="*/ 1064199 w 3168486"/>
                <a:gd name="connsiteY128" fmla="*/ 213849 h 3696231"/>
                <a:gd name="connsiteX129" fmla="*/ 1110851 w 3168486"/>
                <a:gd name="connsiteY129" fmla="*/ 192728 h 3696231"/>
                <a:gd name="connsiteX130" fmla="*/ 1155743 w 3168486"/>
                <a:gd name="connsiteY130" fmla="*/ 171607 h 3696231"/>
                <a:gd name="connsiteX131" fmla="*/ 1202395 w 3168486"/>
                <a:gd name="connsiteY131" fmla="*/ 151366 h 3696231"/>
                <a:gd name="connsiteX132" fmla="*/ 1249928 w 3168486"/>
                <a:gd name="connsiteY132" fmla="*/ 132885 h 3696231"/>
                <a:gd name="connsiteX133" fmla="*/ 1296580 w 3168486"/>
                <a:gd name="connsiteY133" fmla="*/ 116165 h 3696231"/>
                <a:gd name="connsiteX134" fmla="*/ 1345873 w 3168486"/>
                <a:gd name="connsiteY134" fmla="*/ 98564 h 3696231"/>
                <a:gd name="connsiteX135" fmla="*/ 1395166 w 3168486"/>
                <a:gd name="connsiteY135" fmla="*/ 82723 h 3696231"/>
                <a:gd name="connsiteX136" fmla="*/ 1444459 w 3168486"/>
                <a:gd name="connsiteY136" fmla="*/ 69523 h 3696231"/>
                <a:gd name="connsiteX137" fmla="*/ 1495512 w 3168486"/>
                <a:gd name="connsiteY137" fmla="*/ 55442 h 3696231"/>
                <a:gd name="connsiteX138" fmla="*/ 1545685 w 3168486"/>
                <a:gd name="connsiteY138" fmla="*/ 44002 h 3696231"/>
                <a:gd name="connsiteX139" fmla="*/ 1595858 w 3168486"/>
                <a:gd name="connsiteY139" fmla="*/ 35202 h 3696231"/>
                <a:gd name="connsiteX140" fmla="*/ 1649553 w 3168486"/>
                <a:gd name="connsiteY140" fmla="*/ 24641 h 3696231"/>
                <a:gd name="connsiteX141" fmla="*/ 1699726 w 3168486"/>
                <a:gd name="connsiteY141" fmla="*/ 17601 h 3696231"/>
                <a:gd name="connsiteX142" fmla="*/ 1752540 w 3168486"/>
                <a:gd name="connsiteY142" fmla="*/ 11441 h 3696231"/>
                <a:gd name="connsiteX143" fmla="*/ 1805354 w 3168486"/>
                <a:gd name="connsiteY143" fmla="*/ 6160 h 3696231"/>
                <a:gd name="connsiteX144" fmla="*/ 1858167 w 3168486"/>
                <a:gd name="connsiteY144" fmla="*/ 3520 h 3696231"/>
                <a:gd name="connsiteX145" fmla="*/ 1912742 w 3168486"/>
                <a:gd name="connsiteY145" fmla="*/ 880 h 369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168486" h="3696231">
                  <a:moveTo>
                    <a:pt x="1966436" y="0"/>
                  </a:moveTo>
                  <a:lnTo>
                    <a:pt x="2019250" y="880"/>
                  </a:lnTo>
                  <a:lnTo>
                    <a:pt x="2073824" y="3520"/>
                  </a:lnTo>
                  <a:lnTo>
                    <a:pt x="2124877" y="6160"/>
                  </a:lnTo>
                  <a:lnTo>
                    <a:pt x="2179452" y="11441"/>
                  </a:lnTo>
                  <a:lnTo>
                    <a:pt x="2231385" y="17601"/>
                  </a:lnTo>
                  <a:lnTo>
                    <a:pt x="2282438" y="24641"/>
                  </a:lnTo>
                  <a:lnTo>
                    <a:pt x="2335252" y="35202"/>
                  </a:lnTo>
                  <a:lnTo>
                    <a:pt x="2386306" y="44002"/>
                  </a:lnTo>
                  <a:lnTo>
                    <a:pt x="2435599" y="55442"/>
                  </a:lnTo>
                  <a:lnTo>
                    <a:pt x="2487532" y="69523"/>
                  </a:lnTo>
                  <a:lnTo>
                    <a:pt x="2536825" y="82723"/>
                  </a:lnTo>
                  <a:lnTo>
                    <a:pt x="2586118" y="98564"/>
                  </a:lnTo>
                  <a:lnTo>
                    <a:pt x="2633651" y="116165"/>
                  </a:lnTo>
                  <a:lnTo>
                    <a:pt x="2682064" y="132885"/>
                  </a:lnTo>
                  <a:lnTo>
                    <a:pt x="2728716" y="151366"/>
                  </a:lnTo>
                  <a:lnTo>
                    <a:pt x="2776248" y="171607"/>
                  </a:lnTo>
                  <a:lnTo>
                    <a:pt x="2821140" y="192728"/>
                  </a:lnTo>
                  <a:lnTo>
                    <a:pt x="2867792" y="213849"/>
                  </a:lnTo>
                  <a:lnTo>
                    <a:pt x="2911804" y="238490"/>
                  </a:lnTo>
                  <a:lnTo>
                    <a:pt x="2956696" y="262251"/>
                  </a:lnTo>
                  <a:lnTo>
                    <a:pt x="2999827" y="288652"/>
                  </a:lnTo>
                  <a:lnTo>
                    <a:pt x="3042078" y="314173"/>
                  </a:lnTo>
                  <a:lnTo>
                    <a:pt x="3083449" y="343214"/>
                  </a:lnTo>
                  <a:lnTo>
                    <a:pt x="3123939" y="371375"/>
                  </a:lnTo>
                  <a:lnTo>
                    <a:pt x="3164430" y="400416"/>
                  </a:lnTo>
                  <a:lnTo>
                    <a:pt x="3168486" y="403642"/>
                  </a:lnTo>
                  <a:lnTo>
                    <a:pt x="3168486" y="3435073"/>
                  </a:lnTo>
                  <a:lnTo>
                    <a:pt x="3164430" y="3438298"/>
                  </a:lnTo>
                  <a:lnTo>
                    <a:pt x="3123939" y="3469099"/>
                  </a:lnTo>
                  <a:lnTo>
                    <a:pt x="3083449" y="3495500"/>
                  </a:lnTo>
                  <a:lnTo>
                    <a:pt x="3042078" y="3524542"/>
                  </a:lnTo>
                  <a:lnTo>
                    <a:pt x="2999827" y="3550063"/>
                  </a:lnTo>
                  <a:lnTo>
                    <a:pt x="2956696" y="3576464"/>
                  </a:lnTo>
                  <a:lnTo>
                    <a:pt x="2911804" y="3600225"/>
                  </a:lnTo>
                  <a:lnTo>
                    <a:pt x="2867792" y="3624866"/>
                  </a:lnTo>
                  <a:lnTo>
                    <a:pt x="2821140" y="3645986"/>
                  </a:lnTo>
                  <a:lnTo>
                    <a:pt x="2776248" y="3667987"/>
                  </a:lnTo>
                  <a:lnTo>
                    <a:pt x="2728716" y="3689108"/>
                  </a:lnTo>
                  <a:lnTo>
                    <a:pt x="2709836" y="3696231"/>
                  </a:lnTo>
                  <a:lnTo>
                    <a:pt x="1221631" y="3696231"/>
                  </a:lnTo>
                  <a:lnTo>
                    <a:pt x="1202395" y="3689108"/>
                  </a:lnTo>
                  <a:lnTo>
                    <a:pt x="1155743" y="3667987"/>
                  </a:lnTo>
                  <a:lnTo>
                    <a:pt x="1110851" y="3645986"/>
                  </a:lnTo>
                  <a:lnTo>
                    <a:pt x="1064199" y="3624866"/>
                  </a:lnTo>
                  <a:lnTo>
                    <a:pt x="1020188" y="3600225"/>
                  </a:lnTo>
                  <a:lnTo>
                    <a:pt x="975296" y="3576464"/>
                  </a:lnTo>
                  <a:lnTo>
                    <a:pt x="932164" y="3550063"/>
                  </a:lnTo>
                  <a:lnTo>
                    <a:pt x="889913" y="3524542"/>
                  </a:lnTo>
                  <a:lnTo>
                    <a:pt x="848543" y="3495500"/>
                  </a:lnTo>
                  <a:lnTo>
                    <a:pt x="808052" y="3469099"/>
                  </a:lnTo>
                  <a:lnTo>
                    <a:pt x="766681" y="3438298"/>
                  </a:lnTo>
                  <a:lnTo>
                    <a:pt x="727951" y="3407497"/>
                  </a:lnTo>
                  <a:lnTo>
                    <a:pt x="687460" y="3375816"/>
                  </a:lnTo>
                  <a:lnTo>
                    <a:pt x="650491" y="3344134"/>
                  </a:lnTo>
                  <a:lnTo>
                    <a:pt x="613521" y="3309813"/>
                  </a:lnTo>
                  <a:lnTo>
                    <a:pt x="578312" y="3275492"/>
                  </a:lnTo>
                  <a:lnTo>
                    <a:pt x="543102" y="3240290"/>
                  </a:lnTo>
                  <a:lnTo>
                    <a:pt x="508773" y="3205089"/>
                  </a:lnTo>
                  <a:lnTo>
                    <a:pt x="475325" y="3167247"/>
                  </a:lnTo>
                  <a:lnTo>
                    <a:pt x="443636" y="3130286"/>
                  </a:lnTo>
                  <a:lnTo>
                    <a:pt x="411948" y="3091564"/>
                  </a:lnTo>
                  <a:lnTo>
                    <a:pt x="381140" y="3051963"/>
                  </a:lnTo>
                  <a:lnTo>
                    <a:pt x="351212" y="3013241"/>
                  </a:lnTo>
                  <a:lnTo>
                    <a:pt x="323045" y="2970999"/>
                  </a:lnTo>
                  <a:lnTo>
                    <a:pt x="296638" y="2929638"/>
                  </a:lnTo>
                  <a:lnTo>
                    <a:pt x="269351" y="2886516"/>
                  </a:lnTo>
                  <a:lnTo>
                    <a:pt x="245584" y="2845154"/>
                  </a:lnTo>
                  <a:lnTo>
                    <a:pt x="220058" y="2801153"/>
                  </a:lnTo>
                  <a:lnTo>
                    <a:pt x="197172" y="2756271"/>
                  </a:lnTo>
                  <a:lnTo>
                    <a:pt x="174286" y="2710509"/>
                  </a:lnTo>
                  <a:lnTo>
                    <a:pt x="156681" y="2665627"/>
                  </a:lnTo>
                  <a:lnTo>
                    <a:pt x="135556" y="2618105"/>
                  </a:lnTo>
                  <a:lnTo>
                    <a:pt x="118831" y="2574103"/>
                  </a:lnTo>
                  <a:lnTo>
                    <a:pt x="101227" y="2525701"/>
                  </a:lnTo>
                  <a:lnTo>
                    <a:pt x="85382" y="2477300"/>
                  </a:lnTo>
                  <a:lnTo>
                    <a:pt x="70418" y="2428018"/>
                  </a:lnTo>
                  <a:lnTo>
                    <a:pt x="58095" y="2378736"/>
                  </a:lnTo>
                  <a:lnTo>
                    <a:pt x="46652" y="2330334"/>
                  </a:lnTo>
                  <a:lnTo>
                    <a:pt x="35209" y="2280172"/>
                  </a:lnTo>
                  <a:lnTo>
                    <a:pt x="26407" y="2229130"/>
                  </a:lnTo>
                  <a:lnTo>
                    <a:pt x="18485" y="2178088"/>
                  </a:lnTo>
                  <a:lnTo>
                    <a:pt x="12323" y="2127045"/>
                  </a:lnTo>
                  <a:lnTo>
                    <a:pt x="6162" y="2076003"/>
                  </a:lnTo>
                  <a:lnTo>
                    <a:pt x="4401" y="2024961"/>
                  </a:lnTo>
                  <a:lnTo>
                    <a:pt x="880" y="1972159"/>
                  </a:lnTo>
                  <a:lnTo>
                    <a:pt x="0" y="1920237"/>
                  </a:lnTo>
                  <a:lnTo>
                    <a:pt x="880" y="1866555"/>
                  </a:lnTo>
                  <a:lnTo>
                    <a:pt x="4401" y="1814633"/>
                  </a:lnTo>
                  <a:lnTo>
                    <a:pt x="6162" y="1762711"/>
                  </a:lnTo>
                  <a:lnTo>
                    <a:pt x="12323" y="1711669"/>
                  </a:lnTo>
                  <a:lnTo>
                    <a:pt x="18485" y="1660627"/>
                  </a:lnTo>
                  <a:lnTo>
                    <a:pt x="26407" y="1608705"/>
                  </a:lnTo>
                  <a:lnTo>
                    <a:pt x="35209" y="1558543"/>
                  </a:lnTo>
                  <a:lnTo>
                    <a:pt x="46652" y="1508381"/>
                  </a:lnTo>
                  <a:lnTo>
                    <a:pt x="58095" y="1459979"/>
                  </a:lnTo>
                  <a:lnTo>
                    <a:pt x="70418" y="1410697"/>
                  </a:lnTo>
                  <a:lnTo>
                    <a:pt x="85382" y="1361415"/>
                  </a:lnTo>
                  <a:lnTo>
                    <a:pt x="101227" y="1313893"/>
                  </a:lnTo>
                  <a:lnTo>
                    <a:pt x="118831" y="1268131"/>
                  </a:lnTo>
                  <a:lnTo>
                    <a:pt x="135556" y="1219729"/>
                  </a:lnTo>
                  <a:lnTo>
                    <a:pt x="156681" y="1173087"/>
                  </a:lnTo>
                  <a:lnTo>
                    <a:pt x="174286" y="1127325"/>
                  </a:lnTo>
                  <a:lnTo>
                    <a:pt x="197172" y="1083324"/>
                  </a:lnTo>
                  <a:lnTo>
                    <a:pt x="220058" y="1040202"/>
                  </a:lnTo>
                  <a:lnTo>
                    <a:pt x="245584" y="995320"/>
                  </a:lnTo>
                  <a:lnTo>
                    <a:pt x="269351" y="952198"/>
                  </a:lnTo>
                  <a:lnTo>
                    <a:pt x="296638" y="910837"/>
                  </a:lnTo>
                  <a:lnTo>
                    <a:pt x="323045" y="867715"/>
                  </a:lnTo>
                  <a:lnTo>
                    <a:pt x="351212" y="828113"/>
                  </a:lnTo>
                  <a:lnTo>
                    <a:pt x="381140" y="786752"/>
                  </a:lnTo>
                  <a:lnTo>
                    <a:pt x="411948" y="748030"/>
                  </a:lnTo>
                  <a:lnTo>
                    <a:pt x="443636" y="709309"/>
                  </a:lnTo>
                  <a:lnTo>
                    <a:pt x="475325" y="671467"/>
                  </a:lnTo>
                  <a:lnTo>
                    <a:pt x="508773" y="633626"/>
                  </a:lnTo>
                  <a:lnTo>
                    <a:pt x="543102" y="598424"/>
                  </a:lnTo>
                  <a:lnTo>
                    <a:pt x="578312" y="563223"/>
                  </a:lnTo>
                  <a:lnTo>
                    <a:pt x="613521" y="528901"/>
                  </a:lnTo>
                  <a:lnTo>
                    <a:pt x="650491" y="494580"/>
                  </a:lnTo>
                  <a:lnTo>
                    <a:pt x="687460" y="462899"/>
                  </a:lnTo>
                  <a:lnTo>
                    <a:pt x="727951" y="431217"/>
                  </a:lnTo>
                  <a:lnTo>
                    <a:pt x="766681" y="400416"/>
                  </a:lnTo>
                  <a:lnTo>
                    <a:pt x="808052" y="371375"/>
                  </a:lnTo>
                  <a:lnTo>
                    <a:pt x="848543" y="343214"/>
                  </a:lnTo>
                  <a:lnTo>
                    <a:pt x="889913" y="314173"/>
                  </a:lnTo>
                  <a:lnTo>
                    <a:pt x="932164" y="288652"/>
                  </a:lnTo>
                  <a:lnTo>
                    <a:pt x="975296" y="262251"/>
                  </a:lnTo>
                  <a:lnTo>
                    <a:pt x="1020188" y="238490"/>
                  </a:lnTo>
                  <a:lnTo>
                    <a:pt x="1064199" y="213849"/>
                  </a:lnTo>
                  <a:lnTo>
                    <a:pt x="1110851" y="192728"/>
                  </a:lnTo>
                  <a:lnTo>
                    <a:pt x="1155743" y="171607"/>
                  </a:lnTo>
                  <a:lnTo>
                    <a:pt x="1202395" y="151366"/>
                  </a:lnTo>
                  <a:lnTo>
                    <a:pt x="1249928" y="132885"/>
                  </a:lnTo>
                  <a:lnTo>
                    <a:pt x="1296580" y="116165"/>
                  </a:lnTo>
                  <a:lnTo>
                    <a:pt x="1345873" y="98564"/>
                  </a:lnTo>
                  <a:lnTo>
                    <a:pt x="1395166" y="82723"/>
                  </a:lnTo>
                  <a:lnTo>
                    <a:pt x="1444459" y="69523"/>
                  </a:lnTo>
                  <a:lnTo>
                    <a:pt x="1495512" y="55442"/>
                  </a:lnTo>
                  <a:lnTo>
                    <a:pt x="1545685" y="44002"/>
                  </a:lnTo>
                  <a:lnTo>
                    <a:pt x="1595858" y="35202"/>
                  </a:lnTo>
                  <a:lnTo>
                    <a:pt x="1649553" y="24641"/>
                  </a:lnTo>
                  <a:lnTo>
                    <a:pt x="1699726" y="17601"/>
                  </a:lnTo>
                  <a:lnTo>
                    <a:pt x="1752540" y="11441"/>
                  </a:lnTo>
                  <a:lnTo>
                    <a:pt x="1805354" y="6160"/>
                  </a:lnTo>
                  <a:lnTo>
                    <a:pt x="1858167" y="3520"/>
                  </a:lnTo>
                  <a:lnTo>
                    <a:pt x="1912742" y="88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/>
            </a:p>
          </p:txBody>
        </p:sp>
        <p:sp>
          <p:nvSpPr>
            <p:cNvPr id="33" name="Forma Livre: Forma 32"/>
            <p:cNvSpPr/>
            <p:nvPr userDrawn="1"/>
          </p:nvSpPr>
          <p:spPr bwMode="auto">
            <a:xfrm>
              <a:off x="9775942" y="3895725"/>
              <a:ext cx="2416058" cy="2373444"/>
            </a:xfrm>
            <a:custGeom>
              <a:avLst/>
              <a:gdLst>
                <a:gd name="connsiteX0" fmla="*/ 41331 w 2416058"/>
                <a:gd name="connsiteY0" fmla="*/ 0 h 2373444"/>
                <a:gd name="connsiteX1" fmla="*/ 2384915 w 2416058"/>
                <a:gd name="connsiteY1" fmla="*/ 0 h 2373444"/>
                <a:gd name="connsiteX2" fmla="*/ 2406020 w 2416058"/>
                <a:gd name="connsiteY2" fmla="*/ 4402 h 2373444"/>
                <a:gd name="connsiteX3" fmla="*/ 2416058 w 2416058"/>
                <a:gd name="connsiteY3" fmla="*/ 15707 h 2373444"/>
                <a:gd name="connsiteX4" fmla="*/ 2416058 w 2416058"/>
                <a:gd name="connsiteY4" fmla="*/ 329645 h 2373444"/>
                <a:gd name="connsiteX5" fmla="*/ 2406020 w 2416058"/>
                <a:gd name="connsiteY5" fmla="*/ 341579 h 2373444"/>
                <a:gd name="connsiteX6" fmla="*/ 2384915 w 2416058"/>
                <a:gd name="connsiteY6" fmla="*/ 346861 h 2373444"/>
                <a:gd name="connsiteX7" fmla="*/ 572485 w 2416058"/>
                <a:gd name="connsiteY7" fmla="*/ 346861 h 2373444"/>
                <a:gd name="connsiteX8" fmla="*/ 572485 w 2416058"/>
                <a:gd name="connsiteY8" fmla="*/ 1013292 h 2373444"/>
                <a:gd name="connsiteX9" fmla="*/ 1224995 w 2416058"/>
                <a:gd name="connsiteY9" fmla="*/ 1013292 h 2373444"/>
                <a:gd name="connsiteX10" fmla="*/ 1332281 w 2416058"/>
                <a:gd name="connsiteY10" fmla="*/ 963992 h 2373444"/>
                <a:gd name="connsiteX11" fmla="*/ 1437808 w 2416058"/>
                <a:gd name="connsiteY11" fmla="*/ 1013292 h 2373444"/>
                <a:gd name="connsiteX12" fmla="*/ 1921474 w 2416058"/>
                <a:gd name="connsiteY12" fmla="*/ 1013292 h 2373444"/>
                <a:gd name="connsiteX13" fmla="*/ 1941700 w 2416058"/>
                <a:gd name="connsiteY13" fmla="*/ 1018574 h 2373444"/>
                <a:gd name="connsiteX14" fmla="*/ 1956650 w 2416058"/>
                <a:gd name="connsiteY14" fmla="*/ 1033540 h 2373444"/>
                <a:gd name="connsiteX15" fmla="*/ 1962806 w 2416058"/>
                <a:gd name="connsiteY15" fmla="*/ 1054669 h 2373444"/>
                <a:gd name="connsiteX16" fmla="*/ 1962806 w 2416058"/>
                <a:gd name="connsiteY16" fmla="*/ 1320537 h 2373444"/>
                <a:gd name="connsiteX17" fmla="*/ 1956650 w 2416058"/>
                <a:gd name="connsiteY17" fmla="*/ 1339904 h 2373444"/>
                <a:gd name="connsiteX18" fmla="*/ 1941700 w 2416058"/>
                <a:gd name="connsiteY18" fmla="*/ 1353990 h 2373444"/>
                <a:gd name="connsiteX19" fmla="*/ 1921474 w 2416058"/>
                <a:gd name="connsiteY19" fmla="*/ 1360153 h 2373444"/>
                <a:gd name="connsiteX20" fmla="*/ 1091327 w 2416058"/>
                <a:gd name="connsiteY20" fmla="*/ 1360153 h 2373444"/>
                <a:gd name="connsiteX21" fmla="*/ 985800 w 2416058"/>
                <a:gd name="connsiteY21" fmla="*/ 1410333 h 2373444"/>
                <a:gd name="connsiteX22" fmla="*/ 877635 w 2416058"/>
                <a:gd name="connsiteY22" fmla="*/ 1360153 h 2373444"/>
                <a:gd name="connsiteX23" fmla="*/ 572485 w 2416058"/>
                <a:gd name="connsiteY23" fmla="*/ 1360153 h 2373444"/>
                <a:gd name="connsiteX24" fmla="*/ 572485 w 2416058"/>
                <a:gd name="connsiteY24" fmla="*/ 2028344 h 2373444"/>
                <a:gd name="connsiteX25" fmla="*/ 2384915 w 2416058"/>
                <a:gd name="connsiteY25" fmla="*/ 2028344 h 2373444"/>
                <a:gd name="connsiteX26" fmla="*/ 2406020 w 2416058"/>
                <a:gd name="connsiteY26" fmla="*/ 2033626 h 2373444"/>
                <a:gd name="connsiteX27" fmla="*/ 2416058 w 2416058"/>
                <a:gd name="connsiteY27" fmla="*/ 2043676 h 2373444"/>
                <a:gd name="connsiteX28" fmla="*/ 2416058 w 2416058"/>
                <a:gd name="connsiteY28" fmla="*/ 2357737 h 2373444"/>
                <a:gd name="connsiteX29" fmla="*/ 2406020 w 2416058"/>
                <a:gd name="connsiteY29" fmla="*/ 2369042 h 2373444"/>
                <a:gd name="connsiteX30" fmla="*/ 2384915 w 2416058"/>
                <a:gd name="connsiteY30" fmla="*/ 2373444 h 2373444"/>
                <a:gd name="connsiteX31" fmla="*/ 41331 w 2416058"/>
                <a:gd name="connsiteY31" fmla="*/ 2373444 h 2373444"/>
                <a:gd name="connsiteX32" fmla="*/ 20226 w 2416058"/>
                <a:gd name="connsiteY32" fmla="*/ 2369042 h 2373444"/>
                <a:gd name="connsiteX33" fmla="*/ 6156 w 2416058"/>
                <a:gd name="connsiteY33" fmla="*/ 2353196 h 2373444"/>
                <a:gd name="connsiteX34" fmla="*/ 0 w 2416058"/>
                <a:gd name="connsiteY34" fmla="*/ 2332948 h 2373444"/>
                <a:gd name="connsiteX35" fmla="*/ 0 w 2416058"/>
                <a:gd name="connsiteY35" fmla="*/ 42257 h 2373444"/>
                <a:gd name="connsiteX36" fmla="*/ 6156 w 2416058"/>
                <a:gd name="connsiteY36" fmla="*/ 20248 h 2373444"/>
                <a:gd name="connsiteX37" fmla="*/ 20226 w 2416058"/>
                <a:gd name="connsiteY37" fmla="*/ 4402 h 23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16058" h="2373444">
                  <a:moveTo>
                    <a:pt x="41331" y="0"/>
                  </a:moveTo>
                  <a:lnTo>
                    <a:pt x="2384915" y="0"/>
                  </a:lnTo>
                  <a:lnTo>
                    <a:pt x="2406020" y="4402"/>
                  </a:lnTo>
                  <a:lnTo>
                    <a:pt x="2416058" y="15707"/>
                  </a:lnTo>
                  <a:lnTo>
                    <a:pt x="2416058" y="329645"/>
                  </a:lnTo>
                  <a:lnTo>
                    <a:pt x="2406020" y="341579"/>
                  </a:lnTo>
                  <a:lnTo>
                    <a:pt x="2384915" y="346861"/>
                  </a:lnTo>
                  <a:lnTo>
                    <a:pt x="572485" y="346861"/>
                  </a:lnTo>
                  <a:lnTo>
                    <a:pt x="572485" y="1013292"/>
                  </a:lnTo>
                  <a:lnTo>
                    <a:pt x="1224995" y="1013292"/>
                  </a:lnTo>
                  <a:lnTo>
                    <a:pt x="1332281" y="963992"/>
                  </a:lnTo>
                  <a:lnTo>
                    <a:pt x="1437808" y="1013292"/>
                  </a:lnTo>
                  <a:lnTo>
                    <a:pt x="1921474" y="1013292"/>
                  </a:lnTo>
                  <a:lnTo>
                    <a:pt x="1941700" y="1018574"/>
                  </a:lnTo>
                  <a:lnTo>
                    <a:pt x="1956650" y="1033540"/>
                  </a:lnTo>
                  <a:lnTo>
                    <a:pt x="1962806" y="1054669"/>
                  </a:lnTo>
                  <a:lnTo>
                    <a:pt x="1962806" y="1320537"/>
                  </a:lnTo>
                  <a:lnTo>
                    <a:pt x="1956650" y="1339904"/>
                  </a:lnTo>
                  <a:lnTo>
                    <a:pt x="1941700" y="1353990"/>
                  </a:lnTo>
                  <a:lnTo>
                    <a:pt x="1921474" y="1360153"/>
                  </a:lnTo>
                  <a:lnTo>
                    <a:pt x="1091327" y="1360153"/>
                  </a:lnTo>
                  <a:lnTo>
                    <a:pt x="985800" y="1410333"/>
                  </a:lnTo>
                  <a:lnTo>
                    <a:pt x="877635" y="1360153"/>
                  </a:lnTo>
                  <a:lnTo>
                    <a:pt x="572485" y="1360153"/>
                  </a:lnTo>
                  <a:lnTo>
                    <a:pt x="572485" y="2028344"/>
                  </a:lnTo>
                  <a:lnTo>
                    <a:pt x="2384915" y="2028344"/>
                  </a:lnTo>
                  <a:lnTo>
                    <a:pt x="2406020" y="2033626"/>
                  </a:lnTo>
                  <a:lnTo>
                    <a:pt x="2416058" y="2043676"/>
                  </a:lnTo>
                  <a:lnTo>
                    <a:pt x="2416058" y="2357737"/>
                  </a:lnTo>
                  <a:lnTo>
                    <a:pt x="2406020" y="2369042"/>
                  </a:lnTo>
                  <a:lnTo>
                    <a:pt x="2384915" y="2373444"/>
                  </a:lnTo>
                  <a:lnTo>
                    <a:pt x="41331" y="2373444"/>
                  </a:lnTo>
                  <a:lnTo>
                    <a:pt x="20226" y="2369042"/>
                  </a:lnTo>
                  <a:lnTo>
                    <a:pt x="6156" y="2353196"/>
                  </a:lnTo>
                  <a:lnTo>
                    <a:pt x="0" y="2332948"/>
                  </a:lnTo>
                  <a:lnTo>
                    <a:pt x="0" y="42257"/>
                  </a:lnTo>
                  <a:lnTo>
                    <a:pt x="6156" y="20248"/>
                  </a:lnTo>
                  <a:lnTo>
                    <a:pt x="20226" y="440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/>
            </a:p>
          </p:txBody>
        </p:sp>
        <p:sp>
          <p:nvSpPr>
            <p:cNvPr id="21" name="Forma Livre: Forma 20"/>
            <p:cNvSpPr/>
            <p:nvPr userDrawn="1"/>
          </p:nvSpPr>
          <p:spPr bwMode="auto">
            <a:xfrm>
              <a:off x="10231244" y="4038292"/>
              <a:ext cx="1844249" cy="2819708"/>
            </a:xfrm>
            <a:custGeom>
              <a:avLst/>
              <a:gdLst>
                <a:gd name="connsiteX0" fmla="*/ 1807288 w 1844249"/>
                <a:gd name="connsiteY0" fmla="*/ 0 h 2819708"/>
                <a:gd name="connsiteX1" fmla="*/ 1824888 w 1844249"/>
                <a:gd name="connsiteY1" fmla="*/ 7919 h 2819708"/>
                <a:gd name="connsiteX2" fmla="*/ 1838089 w 1844249"/>
                <a:gd name="connsiteY2" fmla="*/ 22876 h 2819708"/>
                <a:gd name="connsiteX3" fmla="*/ 1844249 w 1844249"/>
                <a:gd name="connsiteY3" fmla="*/ 42231 h 2819708"/>
                <a:gd name="connsiteX4" fmla="*/ 1838089 w 1844249"/>
                <a:gd name="connsiteY4" fmla="*/ 62467 h 2819708"/>
                <a:gd name="connsiteX5" fmla="*/ 158386 w 1844249"/>
                <a:gd name="connsiteY5" fmla="*/ 2819708 h 2819708"/>
                <a:gd name="connsiteX6" fmla="*/ 0 w 1844249"/>
                <a:gd name="connsiteY6" fmla="*/ 2819708 h 2819708"/>
                <a:gd name="connsiteX7" fmla="*/ 982697 w 1844249"/>
                <a:gd name="connsiteY7" fmla="*/ 871017 h 2819708"/>
                <a:gd name="connsiteX8" fmla="*/ 769729 w 1844249"/>
                <a:gd name="connsiteY8" fmla="*/ 871017 h 2819708"/>
                <a:gd name="connsiteX9" fmla="*/ 1774726 w 1844249"/>
                <a:gd name="connsiteY9" fmla="*/ 11438 h 2819708"/>
                <a:gd name="connsiteX10" fmla="*/ 1789687 w 1844249"/>
                <a:gd name="connsiteY10" fmla="*/ 3519 h 28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4249" h="2819708">
                  <a:moveTo>
                    <a:pt x="1807288" y="0"/>
                  </a:moveTo>
                  <a:lnTo>
                    <a:pt x="1824888" y="7919"/>
                  </a:lnTo>
                  <a:lnTo>
                    <a:pt x="1838089" y="22876"/>
                  </a:lnTo>
                  <a:lnTo>
                    <a:pt x="1844249" y="42231"/>
                  </a:lnTo>
                  <a:lnTo>
                    <a:pt x="1838089" y="62467"/>
                  </a:lnTo>
                  <a:lnTo>
                    <a:pt x="158386" y="2819708"/>
                  </a:lnTo>
                  <a:lnTo>
                    <a:pt x="0" y="2819708"/>
                  </a:lnTo>
                  <a:lnTo>
                    <a:pt x="982697" y="871017"/>
                  </a:lnTo>
                  <a:lnTo>
                    <a:pt x="769729" y="871017"/>
                  </a:lnTo>
                  <a:lnTo>
                    <a:pt x="1774726" y="11438"/>
                  </a:lnTo>
                  <a:lnTo>
                    <a:pt x="1789687" y="35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 dirty="0"/>
            </a:p>
          </p:txBody>
        </p:sp>
        <p:sp>
          <p:nvSpPr>
            <p:cNvPr id="27" name="Freeform 19"/>
            <p:cNvSpPr/>
            <p:nvPr userDrawn="1"/>
          </p:nvSpPr>
          <p:spPr bwMode="auto">
            <a:xfrm>
              <a:off x="9892092" y="2644310"/>
              <a:ext cx="2325946" cy="3482291"/>
            </a:xfrm>
            <a:custGeom>
              <a:avLst/>
              <a:gdLst>
                <a:gd name="T0" fmla="*/ 2635 w 2643"/>
                <a:gd name="T1" fmla="*/ 262 h 3958"/>
                <a:gd name="T2" fmla="*/ 864 w 2643"/>
                <a:gd name="T3" fmla="*/ 2967 h 3958"/>
                <a:gd name="T4" fmla="*/ 1107 w 2643"/>
                <a:gd name="T5" fmla="*/ 2967 h 3958"/>
                <a:gd name="T6" fmla="*/ 79 w 2643"/>
                <a:gd name="T7" fmla="*/ 3945 h 3958"/>
                <a:gd name="T8" fmla="*/ 79 w 2643"/>
                <a:gd name="T9" fmla="*/ 3945 h 3958"/>
                <a:gd name="T10" fmla="*/ 63 w 2643"/>
                <a:gd name="T11" fmla="*/ 3956 h 3958"/>
                <a:gd name="T12" fmla="*/ 45 w 2643"/>
                <a:gd name="T13" fmla="*/ 3958 h 3958"/>
                <a:gd name="T14" fmla="*/ 24 w 2643"/>
                <a:gd name="T15" fmla="*/ 3953 h 3958"/>
                <a:gd name="T16" fmla="*/ 24 w 2643"/>
                <a:gd name="T17" fmla="*/ 3953 h 3958"/>
                <a:gd name="T18" fmla="*/ 6 w 2643"/>
                <a:gd name="T19" fmla="*/ 3936 h 3958"/>
                <a:gd name="T20" fmla="*/ 0 w 2643"/>
                <a:gd name="T21" fmla="*/ 3912 h 3958"/>
                <a:gd name="T22" fmla="*/ 5 w 2643"/>
                <a:gd name="T23" fmla="*/ 3890 h 3958"/>
                <a:gd name="T24" fmla="*/ 5 w 2643"/>
                <a:gd name="T25" fmla="*/ 3890 h 3958"/>
                <a:gd name="T26" fmla="*/ 2086 w 2643"/>
                <a:gd name="T27" fmla="*/ 24 h 3958"/>
                <a:gd name="T28" fmla="*/ 2086 w 2643"/>
                <a:gd name="T29" fmla="*/ 24 h 3958"/>
                <a:gd name="T30" fmla="*/ 2100 w 2643"/>
                <a:gd name="T31" fmla="*/ 9 h 3958"/>
                <a:gd name="T32" fmla="*/ 2122 w 2643"/>
                <a:gd name="T33" fmla="*/ 0 h 3958"/>
                <a:gd name="T34" fmla="*/ 2144 w 2643"/>
                <a:gd name="T35" fmla="*/ 4 h 3958"/>
                <a:gd name="T36" fmla="*/ 2144 w 2643"/>
                <a:gd name="T37" fmla="*/ 4 h 3958"/>
                <a:gd name="T38" fmla="*/ 2616 w 2643"/>
                <a:gd name="T39" fmla="*/ 193 h 3958"/>
                <a:gd name="T40" fmla="*/ 2616 w 2643"/>
                <a:gd name="T41" fmla="*/ 193 h 3958"/>
                <a:gd name="T42" fmla="*/ 2634 w 2643"/>
                <a:gd name="T43" fmla="*/ 208 h 3958"/>
                <a:gd name="T44" fmla="*/ 2643 w 2643"/>
                <a:gd name="T45" fmla="*/ 230 h 3958"/>
                <a:gd name="T46" fmla="*/ 2639 w 2643"/>
                <a:gd name="T47" fmla="*/ 254 h 3958"/>
                <a:gd name="T48" fmla="*/ 2639 w 2643"/>
                <a:gd name="T49" fmla="*/ 254 h 3958"/>
                <a:gd name="T50" fmla="*/ 2638 w 2643"/>
                <a:gd name="T51" fmla="*/ 258 h 3958"/>
                <a:gd name="T52" fmla="*/ 2637 w 2643"/>
                <a:gd name="T53" fmla="*/ 259 h 3958"/>
                <a:gd name="T54" fmla="*/ 2635 w 2643"/>
                <a:gd name="T55" fmla="*/ 262 h 3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43" h="3958">
                  <a:moveTo>
                    <a:pt x="2635" y="262"/>
                  </a:moveTo>
                  <a:lnTo>
                    <a:pt x="864" y="2967"/>
                  </a:lnTo>
                  <a:lnTo>
                    <a:pt x="1107" y="2967"/>
                  </a:lnTo>
                  <a:lnTo>
                    <a:pt x="79" y="3945"/>
                  </a:lnTo>
                  <a:lnTo>
                    <a:pt x="79" y="3945"/>
                  </a:lnTo>
                  <a:lnTo>
                    <a:pt x="63" y="3956"/>
                  </a:lnTo>
                  <a:lnTo>
                    <a:pt x="45" y="3958"/>
                  </a:lnTo>
                  <a:lnTo>
                    <a:pt x="24" y="3953"/>
                  </a:lnTo>
                  <a:lnTo>
                    <a:pt x="24" y="3953"/>
                  </a:lnTo>
                  <a:lnTo>
                    <a:pt x="6" y="3936"/>
                  </a:lnTo>
                  <a:lnTo>
                    <a:pt x="0" y="3912"/>
                  </a:lnTo>
                  <a:lnTo>
                    <a:pt x="5" y="3890"/>
                  </a:lnTo>
                  <a:lnTo>
                    <a:pt x="5" y="3890"/>
                  </a:lnTo>
                  <a:lnTo>
                    <a:pt x="2086" y="24"/>
                  </a:lnTo>
                  <a:lnTo>
                    <a:pt x="2086" y="24"/>
                  </a:lnTo>
                  <a:lnTo>
                    <a:pt x="2100" y="9"/>
                  </a:lnTo>
                  <a:lnTo>
                    <a:pt x="2122" y="0"/>
                  </a:lnTo>
                  <a:lnTo>
                    <a:pt x="2144" y="4"/>
                  </a:lnTo>
                  <a:lnTo>
                    <a:pt x="2144" y="4"/>
                  </a:lnTo>
                  <a:lnTo>
                    <a:pt x="2616" y="193"/>
                  </a:lnTo>
                  <a:lnTo>
                    <a:pt x="2616" y="193"/>
                  </a:lnTo>
                  <a:lnTo>
                    <a:pt x="2634" y="208"/>
                  </a:lnTo>
                  <a:lnTo>
                    <a:pt x="2643" y="230"/>
                  </a:lnTo>
                  <a:lnTo>
                    <a:pt x="2639" y="254"/>
                  </a:lnTo>
                  <a:lnTo>
                    <a:pt x="2639" y="254"/>
                  </a:lnTo>
                  <a:lnTo>
                    <a:pt x="2638" y="258"/>
                  </a:lnTo>
                  <a:lnTo>
                    <a:pt x="2637" y="259"/>
                  </a:lnTo>
                  <a:lnTo>
                    <a:pt x="2635" y="2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685262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685262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A42691A-2C44-4058-B2F5-E8A540FC4D2C}" type="slidenum">
              <a:rPr lang="pt-BR" smtClean="0"/>
            </a:fld>
            <a:endParaRPr lang="pt-BR"/>
          </a:p>
        </p:txBody>
      </p:sp>
      <p:grpSp>
        <p:nvGrpSpPr>
          <p:cNvPr id="15" name="Agrupar 14"/>
          <p:cNvGrpSpPr/>
          <p:nvPr userDrawn="1"/>
        </p:nvGrpSpPr>
        <p:grpSpPr>
          <a:xfrm>
            <a:off x="7896200" y="2060848"/>
            <a:ext cx="4321838" cy="4797153"/>
            <a:chOff x="7896200" y="2060848"/>
            <a:chExt cx="4321838" cy="4797153"/>
          </a:xfrm>
        </p:grpSpPr>
        <p:sp>
          <p:nvSpPr>
            <p:cNvPr id="16" name="Forma Livre: Forma 15"/>
            <p:cNvSpPr/>
            <p:nvPr userDrawn="1"/>
          </p:nvSpPr>
          <p:spPr bwMode="auto">
            <a:xfrm>
              <a:off x="7896200" y="2060848"/>
              <a:ext cx="4295800" cy="4797152"/>
            </a:xfrm>
            <a:custGeom>
              <a:avLst/>
              <a:gdLst>
                <a:gd name="connsiteX0" fmla="*/ 2352331 w 4295800"/>
                <a:gd name="connsiteY0" fmla="*/ 0 h 4797152"/>
                <a:gd name="connsiteX1" fmla="*/ 2371692 w 4295800"/>
                <a:gd name="connsiteY1" fmla="*/ 0 h 4797152"/>
                <a:gd name="connsiteX2" fmla="*/ 2386652 w 4295800"/>
                <a:gd name="connsiteY2" fmla="*/ 5281 h 4797152"/>
                <a:gd name="connsiteX3" fmla="*/ 2398973 w 4295800"/>
                <a:gd name="connsiteY3" fmla="*/ 20244 h 4797152"/>
                <a:gd name="connsiteX4" fmla="*/ 2679704 w 4295800"/>
                <a:gd name="connsiteY4" fmla="*/ 507854 h 4797152"/>
                <a:gd name="connsiteX5" fmla="*/ 2745706 w 4295800"/>
                <a:gd name="connsiteY5" fmla="*/ 497292 h 4797152"/>
                <a:gd name="connsiteX6" fmla="*/ 2814349 w 4295800"/>
                <a:gd name="connsiteY6" fmla="*/ 490251 h 4797152"/>
                <a:gd name="connsiteX7" fmla="*/ 2883872 w 4295800"/>
                <a:gd name="connsiteY7" fmla="*/ 484090 h 4797152"/>
                <a:gd name="connsiteX8" fmla="*/ 2952514 w 4295800"/>
                <a:gd name="connsiteY8" fmla="*/ 477929 h 4797152"/>
                <a:gd name="connsiteX9" fmla="*/ 3022037 w 4295800"/>
                <a:gd name="connsiteY9" fmla="*/ 475288 h 4797152"/>
                <a:gd name="connsiteX10" fmla="*/ 3092440 w 4295800"/>
                <a:gd name="connsiteY10" fmla="*/ 474408 h 4797152"/>
                <a:gd name="connsiteX11" fmla="*/ 3161082 w 4295800"/>
                <a:gd name="connsiteY11" fmla="*/ 475288 h 4797152"/>
                <a:gd name="connsiteX12" fmla="*/ 3230605 w 4295800"/>
                <a:gd name="connsiteY12" fmla="*/ 477929 h 4797152"/>
                <a:gd name="connsiteX13" fmla="*/ 3300128 w 4295800"/>
                <a:gd name="connsiteY13" fmla="*/ 484090 h 4797152"/>
                <a:gd name="connsiteX14" fmla="*/ 3369650 w 4295800"/>
                <a:gd name="connsiteY14" fmla="*/ 490251 h 4797152"/>
                <a:gd name="connsiteX15" fmla="*/ 3438293 w 4295800"/>
                <a:gd name="connsiteY15" fmla="*/ 497292 h 4797152"/>
                <a:gd name="connsiteX16" fmla="*/ 3504296 w 4295800"/>
                <a:gd name="connsiteY16" fmla="*/ 507854 h 4797152"/>
                <a:gd name="connsiteX17" fmla="*/ 3783266 w 4295800"/>
                <a:gd name="connsiteY17" fmla="*/ 22004 h 4797152"/>
                <a:gd name="connsiteX18" fmla="*/ 3796467 w 4295800"/>
                <a:gd name="connsiteY18" fmla="*/ 7922 h 4797152"/>
                <a:gd name="connsiteX19" fmla="*/ 3812307 w 4295800"/>
                <a:gd name="connsiteY19" fmla="*/ 880 h 4797152"/>
                <a:gd name="connsiteX20" fmla="*/ 3829028 w 4295800"/>
                <a:gd name="connsiteY20" fmla="*/ 2641 h 4797152"/>
                <a:gd name="connsiteX21" fmla="*/ 3886230 w 4295800"/>
                <a:gd name="connsiteY21" fmla="*/ 14963 h 4797152"/>
                <a:gd name="connsiteX22" fmla="*/ 3943432 w 4295800"/>
                <a:gd name="connsiteY22" fmla="*/ 30806 h 4797152"/>
                <a:gd name="connsiteX23" fmla="*/ 4000635 w 4295800"/>
                <a:gd name="connsiteY23" fmla="*/ 46649 h 4797152"/>
                <a:gd name="connsiteX24" fmla="*/ 4055197 w 4295800"/>
                <a:gd name="connsiteY24" fmla="*/ 61612 h 4797152"/>
                <a:gd name="connsiteX25" fmla="*/ 4110639 w 4295800"/>
                <a:gd name="connsiteY25" fmla="*/ 80975 h 4797152"/>
                <a:gd name="connsiteX26" fmla="*/ 4167841 w 4295800"/>
                <a:gd name="connsiteY26" fmla="*/ 100339 h 4797152"/>
                <a:gd name="connsiteX27" fmla="*/ 4221523 w 4295800"/>
                <a:gd name="connsiteY27" fmla="*/ 118822 h 4797152"/>
                <a:gd name="connsiteX28" fmla="*/ 4277846 w 4295800"/>
                <a:gd name="connsiteY28" fmla="*/ 139946 h 4797152"/>
                <a:gd name="connsiteX29" fmla="*/ 4295800 w 4295800"/>
                <a:gd name="connsiteY29" fmla="*/ 147072 h 4797152"/>
                <a:gd name="connsiteX30" fmla="*/ 4295800 w 4295800"/>
                <a:gd name="connsiteY30" fmla="*/ 4797152 h 4797152"/>
                <a:gd name="connsiteX31" fmla="*/ 1228791 w 4295800"/>
                <a:gd name="connsiteY31" fmla="*/ 4797152 h 4797152"/>
                <a:gd name="connsiteX32" fmla="*/ 1210047 w 4295800"/>
                <a:gd name="connsiteY32" fmla="*/ 4778405 h 4797152"/>
                <a:gd name="connsiteX33" fmla="*/ 1167805 w 4295800"/>
                <a:gd name="connsiteY33" fmla="*/ 4736158 h 4797152"/>
                <a:gd name="connsiteX34" fmla="*/ 1129084 w 4295800"/>
                <a:gd name="connsiteY34" fmla="*/ 4693030 h 4797152"/>
                <a:gd name="connsiteX35" fmla="*/ 1091242 w 4295800"/>
                <a:gd name="connsiteY35" fmla="*/ 4648141 h 4797152"/>
                <a:gd name="connsiteX36" fmla="*/ 1053401 w 4295800"/>
                <a:gd name="connsiteY36" fmla="*/ 4605013 h 4797152"/>
                <a:gd name="connsiteX37" fmla="*/ 1018199 w 4295800"/>
                <a:gd name="connsiteY37" fmla="*/ 4558365 h 4797152"/>
                <a:gd name="connsiteX38" fmla="*/ 982998 w 4295800"/>
                <a:gd name="connsiteY38" fmla="*/ 4511716 h 4797152"/>
                <a:gd name="connsiteX39" fmla="*/ 432097 w 4295800"/>
                <a:gd name="connsiteY39" fmla="*/ 4663104 h 4797152"/>
                <a:gd name="connsiteX40" fmla="*/ 412736 w 4295800"/>
                <a:gd name="connsiteY40" fmla="*/ 4664864 h 4797152"/>
                <a:gd name="connsiteX41" fmla="*/ 396896 w 4295800"/>
                <a:gd name="connsiteY41" fmla="*/ 4658703 h 4797152"/>
                <a:gd name="connsiteX42" fmla="*/ 383695 w 4295800"/>
                <a:gd name="connsiteY42" fmla="*/ 4645501 h 4797152"/>
                <a:gd name="connsiteX43" fmla="*/ 352894 w 4295800"/>
                <a:gd name="connsiteY43" fmla="*/ 4596212 h 4797152"/>
                <a:gd name="connsiteX44" fmla="*/ 324733 w 4295800"/>
                <a:gd name="connsiteY44" fmla="*/ 4546923 h 4797152"/>
                <a:gd name="connsiteX45" fmla="*/ 294812 w 4295800"/>
                <a:gd name="connsiteY45" fmla="*/ 4496753 h 4797152"/>
                <a:gd name="connsiteX46" fmla="*/ 269291 w 4295800"/>
                <a:gd name="connsiteY46" fmla="*/ 4446584 h 4797152"/>
                <a:gd name="connsiteX47" fmla="*/ 242890 w 4295800"/>
                <a:gd name="connsiteY47" fmla="*/ 4395535 h 4797152"/>
                <a:gd name="connsiteX48" fmla="*/ 216489 w 4295800"/>
                <a:gd name="connsiteY48" fmla="*/ 4343605 h 4797152"/>
                <a:gd name="connsiteX49" fmla="*/ 190968 w 4295800"/>
                <a:gd name="connsiteY49" fmla="*/ 4291675 h 4797152"/>
                <a:gd name="connsiteX50" fmla="*/ 168967 w 4295800"/>
                <a:gd name="connsiteY50" fmla="*/ 4238865 h 4797152"/>
                <a:gd name="connsiteX51" fmla="*/ 146086 w 4295800"/>
                <a:gd name="connsiteY51" fmla="*/ 4185175 h 4797152"/>
                <a:gd name="connsiteX52" fmla="*/ 123205 w 4295800"/>
                <a:gd name="connsiteY52" fmla="*/ 4131485 h 4797152"/>
                <a:gd name="connsiteX53" fmla="*/ 101204 w 4295800"/>
                <a:gd name="connsiteY53" fmla="*/ 4077796 h 4797152"/>
                <a:gd name="connsiteX54" fmla="*/ 82723 w 4295800"/>
                <a:gd name="connsiteY54" fmla="*/ 4022345 h 4797152"/>
                <a:gd name="connsiteX55" fmla="*/ 65123 w 4295800"/>
                <a:gd name="connsiteY55" fmla="*/ 3967775 h 4797152"/>
                <a:gd name="connsiteX56" fmla="*/ 46642 w 4295800"/>
                <a:gd name="connsiteY56" fmla="*/ 3912325 h 4797152"/>
                <a:gd name="connsiteX57" fmla="*/ 29041 w 4295800"/>
                <a:gd name="connsiteY57" fmla="*/ 3855994 h 4797152"/>
                <a:gd name="connsiteX58" fmla="*/ 14961 w 4295800"/>
                <a:gd name="connsiteY58" fmla="*/ 3799664 h 4797152"/>
                <a:gd name="connsiteX59" fmla="*/ 0 w 4295800"/>
                <a:gd name="connsiteY59" fmla="*/ 3744214 h 4797152"/>
                <a:gd name="connsiteX60" fmla="*/ 0 w 4295800"/>
                <a:gd name="connsiteY60" fmla="*/ 3726610 h 4797152"/>
                <a:gd name="connsiteX61" fmla="*/ 7041 w 4295800"/>
                <a:gd name="connsiteY61" fmla="*/ 3710768 h 4797152"/>
                <a:gd name="connsiteX62" fmla="*/ 19361 w 4295800"/>
                <a:gd name="connsiteY62" fmla="*/ 3697565 h 4797152"/>
                <a:gd name="connsiteX63" fmla="*/ 518340 w 4295800"/>
                <a:gd name="connsiteY63" fmla="*/ 3425595 h 4797152"/>
                <a:gd name="connsiteX64" fmla="*/ 509540 w 4295800"/>
                <a:gd name="connsiteY64" fmla="*/ 3358702 h 4797152"/>
                <a:gd name="connsiteX65" fmla="*/ 501619 w 4295800"/>
                <a:gd name="connsiteY65" fmla="*/ 3291810 h 4797152"/>
                <a:gd name="connsiteX66" fmla="*/ 493699 w 4295800"/>
                <a:gd name="connsiteY66" fmla="*/ 3224918 h 4797152"/>
                <a:gd name="connsiteX67" fmla="*/ 490179 w 4295800"/>
                <a:gd name="connsiteY67" fmla="*/ 3157145 h 4797152"/>
                <a:gd name="connsiteX68" fmla="*/ 486659 w 4295800"/>
                <a:gd name="connsiteY68" fmla="*/ 3089372 h 4797152"/>
                <a:gd name="connsiteX69" fmla="*/ 485779 w 4295800"/>
                <a:gd name="connsiteY69" fmla="*/ 3021600 h 4797152"/>
                <a:gd name="connsiteX70" fmla="*/ 486659 w 4295800"/>
                <a:gd name="connsiteY70" fmla="*/ 2952067 h 4797152"/>
                <a:gd name="connsiteX71" fmla="*/ 490179 w 4295800"/>
                <a:gd name="connsiteY71" fmla="*/ 2883414 h 4797152"/>
                <a:gd name="connsiteX72" fmla="*/ 493699 w 4295800"/>
                <a:gd name="connsiteY72" fmla="*/ 2816522 h 4797152"/>
                <a:gd name="connsiteX73" fmla="*/ 501619 w 4295800"/>
                <a:gd name="connsiteY73" fmla="*/ 2748749 h 4797152"/>
                <a:gd name="connsiteX74" fmla="*/ 509540 w 4295800"/>
                <a:gd name="connsiteY74" fmla="*/ 2681857 h 4797152"/>
                <a:gd name="connsiteX75" fmla="*/ 518340 w 4295800"/>
                <a:gd name="connsiteY75" fmla="*/ 2616725 h 4797152"/>
                <a:gd name="connsiteX76" fmla="*/ 22881 w 4295800"/>
                <a:gd name="connsiteY76" fmla="*/ 2343874 h 4797152"/>
                <a:gd name="connsiteX77" fmla="*/ 7921 w 4295800"/>
                <a:gd name="connsiteY77" fmla="*/ 2331552 h 4797152"/>
                <a:gd name="connsiteX78" fmla="*/ 880 w 4295800"/>
                <a:gd name="connsiteY78" fmla="*/ 2318350 h 4797152"/>
                <a:gd name="connsiteX79" fmla="*/ 880 w 4295800"/>
                <a:gd name="connsiteY79" fmla="*/ 2299866 h 4797152"/>
                <a:gd name="connsiteX80" fmla="*/ 15841 w 4295800"/>
                <a:gd name="connsiteY80" fmla="*/ 2243536 h 4797152"/>
                <a:gd name="connsiteX81" fmla="*/ 29041 w 4295800"/>
                <a:gd name="connsiteY81" fmla="*/ 2188085 h 4797152"/>
                <a:gd name="connsiteX82" fmla="*/ 47522 w 4295800"/>
                <a:gd name="connsiteY82" fmla="*/ 2133515 h 4797152"/>
                <a:gd name="connsiteX83" fmla="*/ 65123 w 4295800"/>
                <a:gd name="connsiteY83" fmla="*/ 2079826 h 4797152"/>
                <a:gd name="connsiteX84" fmla="*/ 82723 w 4295800"/>
                <a:gd name="connsiteY84" fmla="*/ 2023495 h 4797152"/>
                <a:gd name="connsiteX85" fmla="*/ 101204 w 4295800"/>
                <a:gd name="connsiteY85" fmla="*/ 1969805 h 4797152"/>
                <a:gd name="connsiteX86" fmla="*/ 121445 w 4295800"/>
                <a:gd name="connsiteY86" fmla="*/ 1916115 h 4797152"/>
                <a:gd name="connsiteX87" fmla="*/ 143446 w 4295800"/>
                <a:gd name="connsiteY87" fmla="*/ 1862425 h 4797152"/>
                <a:gd name="connsiteX88" fmla="*/ 166327 w 4295800"/>
                <a:gd name="connsiteY88" fmla="*/ 1809615 h 4797152"/>
                <a:gd name="connsiteX89" fmla="*/ 189208 w 4295800"/>
                <a:gd name="connsiteY89" fmla="*/ 1755925 h 4797152"/>
                <a:gd name="connsiteX90" fmla="*/ 213849 w 4295800"/>
                <a:gd name="connsiteY90" fmla="*/ 1702236 h 4797152"/>
                <a:gd name="connsiteX91" fmla="*/ 239369 w 4295800"/>
                <a:gd name="connsiteY91" fmla="*/ 1650306 h 4797152"/>
                <a:gd name="connsiteX92" fmla="*/ 266651 w 4295800"/>
                <a:gd name="connsiteY92" fmla="*/ 1599257 h 4797152"/>
                <a:gd name="connsiteX93" fmla="*/ 293052 w 4295800"/>
                <a:gd name="connsiteY93" fmla="*/ 1548207 h 4797152"/>
                <a:gd name="connsiteX94" fmla="*/ 322973 w 4295800"/>
                <a:gd name="connsiteY94" fmla="*/ 1496277 h 4797152"/>
                <a:gd name="connsiteX95" fmla="*/ 352014 w 4295800"/>
                <a:gd name="connsiteY95" fmla="*/ 1445228 h 4797152"/>
                <a:gd name="connsiteX96" fmla="*/ 382815 w 4295800"/>
                <a:gd name="connsiteY96" fmla="*/ 1395059 h 4797152"/>
                <a:gd name="connsiteX97" fmla="*/ 395136 w 4295800"/>
                <a:gd name="connsiteY97" fmla="*/ 1382736 h 4797152"/>
                <a:gd name="connsiteX98" fmla="*/ 411856 w 4295800"/>
                <a:gd name="connsiteY98" fmla="*/ 1375695 h 4797152"/>
                <a:gd name="connsiteX99" fmla="*/ 429457 w 4295800"/>
                <a:gd name="connsiteY99" fmla="*/ 1376575 h 4797152"/>
                <a:gd name="connsiteX100" fmla="*/ 982998 w 4295800"/>
                <a:gd name="connsiteY100" fmla="*/ 1529724 h 4797152"/>
                <a:gd name="connsiteX101" fmla="*/ 1018199 w 4295800"/>
                <a:gd name="connsiteY101" fmla="*/ 1483075 h 4797152"/>
                <a:gd name="connsiteX102" fmla="*/ 1053401 w 4295800"/>
                <a:gd name="connsiteY102" fmla="*/ 1438187 h 4797152"/>
                <a:gd name="connsiteX103" fmla="*/ 1091242 w 4295800"/>
                <a:gd name="connsiteY103" fmla="*/ 1392418 h 4797152"/>
                <a:gd name="connsiteX104" fmla="*/ 1129084 w 4295800"/>
                <a:gd name="connsiteY104" fmla="*/ 1348410 h 4797152"/>
                <a:gd name="connsiteX105" fmla="*/ 1171325 w 4295800"/>
                <a:gd name="connsiteY105" fmla="*/ 1306162 h 4797152"/>
                <a:gd name="connsiteX106" fmla="*/ 1210047 w 4295800"/>
                <a:gd name="connsiteY106" fmla="*/ 1263034 h 4797152"/>
                <a:gd name="connsiteX107" fmla="*/ 1250528 w 4295800"/>
                <a:gd name="connsiteY107" fmla="*/ 1222547 h 4797152"/>
                <a:gd name="connsiteX108" fmla="*/ 1292770 w 4295800"/>
                <a:gd name="connsiteY108" fmla="*/ 1182059 h 4797152"/>
                <a:gd name="connsiteX109" fmla="*/ 1336772 w 4295800"/>
                <a:gd name="connsiteY109" fmla="*/ 1141572 h 4797152"/>
                <a:gd name="connsiteX110" fmla="*/ 1380773 w 4295800"/>
                <a:gd name="connsiteY110" fmla="*/ 1104605 h 4797152"/>
                <a:gd name="connsiteX111" fmla="*/ 1425655 w 4295800"/>
                <a:gd name="connsiteY111" fmla="*/ 1066758 h 4797152"/>
                <a:gd name="connsiteX112" fmla="*/ 1472297 w 4295800"/>
                <a:gd name="connsiteY112" fmla="*/ 1029791 h 4797152"/>
                <a:gd name="connsiteX113" fmla="*/ 1518939 w 4295800"/>
                <a:gd name="connsiteY113" fmla="*/ 993704 h 4797152"/>
                <a:gd name="connsiteX114" fmla="*/ 1564700 w 4295800"/>
                <a:gd name="connsiteY114" fmla="*/ 959378 h 4797152"/>
                <a:gd name="connsiteX115" fmla="*/ 1411574 w 4295800"/>
                <a:gd name="connsiteY115" fmla="*/ 423359 h 4797152"/>
                <a:gd name="connsiteX116" fmla="*/ 1410694 w 4295800"/>
                <a:gd name="connsiteY116" fmla="*/ 404875 h 4797152"/>
                <a:gd name="connsiteX117" fmla="*/ 1415975 w 4295800"/>
                <a:gd name="connsiteY117" fmla="*/ 388152 h 4797152"/>
                <a:gd name="connsiteX118" fmla="*/ 1430055 w 4295800"/>
                <a:gd name="connsiteY118" fmla="*/ 376710 h 4797152"/>
                <a:gd name="connsiteX119" fmla="*/ 1479337 w 4295800"/>
                <a:gd name="connsiteY119" fmla="*/ 346784 h 4797152"/>
                <a:gd name="connsiteX120" fmla="*/ 1531259 w 4295800"/>
                <a:gd name="connsiteY120" fmla="*/ 318619 h 4797152"/>
                <a:gd name="connsiteX121" fmla="*/ 1581421 w 4295800"/>
                <a:gd name="connsiteY121" fmla="*/ 290454 h 4797152"/>
                <a:gd name="connsiteX122" fmla="*/ 1632463 w 4295800"/>
                <a:gd name="connsiteY122" fmla="*/ 263169 h 4797152"/>
                <a:gd name="connsiteX123" fmla="*/ 1684385 w 4295800"/>
                <a:gd name="connsiteY123" fmla="*/ 237644 h 4797152"/>
                <a:gd name="connsiteX124" fmla="*/ 1738947 w 4295800"/>
                <a:gd name="connsiteY124" fmla="*/ 212119 h 4797152"/>
                <a:gd name="connsiteX125" fmla="*/ 1791749 w 4295800"/>
                <a:gd name="connsiteY125" fmla="*/ 188355 h 4797152"/>
                <a:gd name="connsiteX126" fmla="*/ 1846311 w 4295800"/>
                <a:gd name="connsiteY126" fmla="*/ 165471 h 4797152"/>
                <a:gd name="connsiteX127" fmla="*/ 1899994 w 4295800"/>
                <a:gd name="connsiteY127" fmla="*/ 141706 h 4797152"/>
                <a:gd name="connsiteX128" fmla="*/ 1954556 w 4295800"/>
                <a:gd name="connsiteY128" fmla="*/ 122343 h 4797152"/>
                <a:gd name="connsiteX129" fmla="*/ 2011758 w 4295800"/>
                <a:gd name="connsiteY129" fmla="*/ 101219 h 4797152"/>
                <a:gd name="connsiteX130" fmla="*/ 2065440 w 4295800"/>
                <a:gd name="connsiteY130" fmla="*/ 81856 h 4797152"/>
                <a:gd name="connsiteX131" fmla="*/ 2121762 w 4295800"/>
                <a:gd name="connsiteY131" fmla="*/ 61612 h 4797152"/>
                <a:gd name="connsiteX132" fmla="*/ 2179844 w 4295800"/>
                <a:gd name="connsiteY132" fmla="*/ 46649 h 4797152"/>
                <a:gd name="connsiteX133" fmla="*/ 2238806 w 4295800"/>
                <a:gd name="connsiteY133" fmla="*/ 29926 h 4797152"/>
                <a:gd name="connsiteX134" fmla="*/ 2296889 w 4295800"/>
                <a:gd name="connsiteY134" fmla="*/ 14963 h 479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4295800" h="4797152">
                  <a:moveTo>
                    <a:pt x="2352331" y="0"/>
                  </a:moveTo>
                  <a:lnTo>
                    <a:pt x="2371692" y="0"/>
                  </a:lnTo>
                  <a:lnTo>
                    <a:pt x="2386652" y="5281"/>
                  </a:lnTo>
                  <a:lnTo>
                    <a:pt x="2398973" y="20244"/>
                  </a:lnTo>
                  <a:lnTo>
                    <a:pt x="2679704" y="507854"/>
                  </a:lnTo>
                  <a:lnTo>
                    <a:pt x="2745706" y="497292"/>
                  </a:lnTo>
                  <a:lnTo>
                    <a:pt x="2814349" y="490251"/>
                  </a:lnTo>
                  <a:lnTo>
                    <a:pt x="2883872" y="484090"/>
                  </a:lnTo>
                  <a:lnTo>
                    <a:pt x="2952514" y="477929"/>
                  </a:lnTo>
                  <a:lnTo>
                    <a:pt x="3022037" y="475288"/>
                  </a:lnTo>
                  <a:lnTo>
                    <a:pt x="3092440" y="474408"/>
                  </a:lnTo>
                  <a:lnTo>
                    <a:pt x="3161082" y="475288"/>
                  </a:lnTo>
                  <a:lnTo>
                    <a:pt x="3230605" y="477929"/>
                  </a:lnTo>
                  <a:lnTo>
                    <a:pt x="3300128" y="484090"/>
                  </a:lnTo>
                  <a:lnTo>
                    <a:pt x="3369650" y="490251"/>
                  </a:lnTo>
                  <a:lnTo>
                    <a:pt x="3438293" y="497292"/>
                  </a:lnTo>
                  <a:lnTo>
                    <a:pt x="3504296" y="507854"/>
                  </a:lnTo>
                  <a:lnTo>
                    <a:pt x="3783266" y="22004"/>
                  </a:lnTo>
                  <a:lnTo>
                    <a:pt x="3796467" y="7922"/>
                  </a:lnTo>
                  <a:lnTo>
                    <a:pt x="3812307" y="880"/>
                  </a:lnTo>
                  <a:lnTo>
                    <a:pt x="3829028" y="2641"/>
                  </a:lnTo>
                  <a:lnTo>
                    <a:pt x="3886230" y="14963"/>
                  </a:lnTo>
                  <a:lnTo>
                    <a:pt x="3943432" y="30806"/>
                  </a:lnTo>
                  <a:lnTo>
                    <a:pt x="4000635" y="46649"/>
                  </a:lnTo>
                  <a:lnTo>
                    <a:pt x="4055197" y="61612"/>
                  </a:lnTo>
                  <a:lnTo>
                    <a:pt x="4110639" y="80975"/>
                  </a:lnTo>
                  <a:lnTo>
                    <a:pt x="4167841" y="100339"/>
                  </a:lnTo>
                  <a:lnTo>
                    <a:pt x="4221523" y="118822"/>
                  </a:lnTo>
                  <a:lnTo>
                    <a:pt x="4277846" y="139946"/>
                  </a:lnTo>
                  <a:lnTo>
                    <a:pt x="4295800" y="147072"/>
                  </a:lnTo>
                  <a:lnTo>
                    <a:pt x="4295800" y="4797152"/>
                  </a:lnTo>
                  <a:lnTo>
                    <a:pt x="1228791" y="4797152"/>
                  </a:lnTo>
                  <a:lnTo>
                    <a:pt x="1210047" y="4778405"/>
                  </a:lnTo>
                  <a:lnTo>
                    <a:pt x="1167805" y="4736158"/>
                  </a:lnTo>
                  <a:lnTo>
                    <a:pt x="1129084" y="4693030"/>
                  </a:lnTo>
                  <a:lnTo>
                    <a:pt x="1091242" y="4648141"/>
                  </a:lnTo>
                  <a:lnTo>
                    <a:pt x="1053401" y="4605013"/>
                  </a:lnTo>
                  <a:lnTo>
                    <a:pt x="1018199" y="4558365"/>
                  </a:lnTo>
                  <a:lnTo>
                    <a:pt x="982998" y="4511716"/>
                  </a:lnTo>
                  <a:lnTo>
                    <a:pt x="432097" y="4663104"/>
                  </a:lnTo>
                  <a:lnTo>
                    <a:pt x="412736" y="4664864"/>
                  </a:lnTo>
                  <a:lnTo>
                    <a:pt x="396896" y="4658703"/>
                  </a:lnTo>
                  <a:lnTo>
                    <a:pt x="383695" y="4645501"/>
                  </a:lnTo>
                  <a:lnTo>
                    <a:pt x="352894" y="4596212"/>
                  </a:lnTo>
                  <a:lnTo>
                    <a:pt x="324733" y="4546923"/>
                  </a:lnTo>
                  <a:lnTo>
                    <a:pt x="294812" y="4496753"/>
                  </a:lnTo>
                  <a:lnTo>
                    <a:pt x="269291" y="4446584"/>
                  </a:lnTo>
                  <a:lnTo>
                    <a:pt x="242890" y="4395535"/>
                  </a:lnTo>
                  <a:lnTo>
                    <a:pt x="216489" y="4343605"/>
                  </a:lnTo>
                  <a:lnTo>
                    <a:pt x="190968" y="4291675"/>
                  </a:lnTo>
                  <a:lnTo>
                    <a:pt x="168967" y="4238865"/>
                  </a:lnTo>
                  <a:lnTo>
                    <a:pt x="146086" y="4185175"/>
                  </a:lnTo>
                  <a:lnTo>
                    <a:pt x="123205" y="4131485"/>
                  </a:lnTo>
                  <a:lnTo>
                    <a:pt x="101204" y="4077796"/>
                  </a:lnTo>
                  <a:lnTo>
                    <a:pt x="82723" y="4022345"/>
                  </a:lnTo>
                  <a:lnTo>
                    <a:pt x="65123" y="3967775"/>
                  </a:lnTo>
                  <a:lnTo>
                    <a:pt x="46642" y="3912325"/>
                  </a:lnTo>
                  <a:lnTo>
                    <a:pt x="29041" y="3855994"/>
                  </a:lnTo>
                  <a:lnTo>
                    <a:pt x="14961" y="3799664"/>
                  </a:lnTo>
                  <a:lnTo>
                    <a:pt x="0" y="3744214"/>
                  </a:lnTo>
                  <a:lnTo>
                    <a:pt x="0" y="3726610"/>
                  </a:lnTo>
                  <a:lnTo>
                    <a:pt x="7041" y="3710768"/>
                  </a:lnTo>
                  <a:lnTo>
                    <a:pt x="19361" y="3697565"/>
                  </a:lnTo>
                  <a:lnTo>
                    <a:pt x="518340" y="3425595"/>
                  </a:lnTo>
                  <a:lnTo>
                    <a:pt x="509540" y="3358702"/>
                  </a:lnTo>
                  <a:lnTo>
                    <a:pt x="501619" y="3291810"/>
                  </a:lnTo>
                  <a:lnTo>
                    <a:pt x="493699" y="3224918"/>
                  </a:lnTo>
                  <a:lnTo>
                    <a:pt x="490179" y="3157145"/>
                  </a:lnTo>
                  <a:lnTo>
                    <a:pt x="486659" y="3089372"/>
                  </a:lnTo>
                  <a:lnTo>
                    <a:pt x="485779" y="3021600"/>
                  </a:lnTo>
                  <a:lnTo>
                    <a:pt x="486659" y="2952067"/>
                  </a:lnTo>
                  <a:lnTo>
                    <a:pt x="490179" y="2883414"/>
                  </a:lnTo>
                  <a:lnTo>
                    <a:pt x="493699" y="2816522"/>
                  </a:lnTo>
                  <a:lnTo>
                    <a:pt x="501619" y="2748749"/>
                  </a:lnTo>
                  <a:lnTo>
                    <a:pt x="509540" y="2681857"/>
                  </a:lnTo>
                  <a:lnTo>
                    <a:pt x="518340" y="2616725"/>
                  </a:lnTo>
                  <a:lnTo>
                    <a:pt x="22881" y="2343874"/>
                  </a:lnTo>
                  <a:lnTo>
                    <a:pt x="7921" y="2331552"/>
                  </a:lnTo>
                  <a:lnTo>
                    <a:pt x="880" y="2318350"/>
                  </a:lnTo>
                  <a:lnTo>
                    <a:pt x="880" y="2299866"/>
                  </a:lnTo>
                  <a:lnTo>
                    <a:pt x="15841" y="2243536"/>
                  </a:lnTo>
                  <a:lnTo>
                    <a:pt x="29041" y="2188085"/>
                  </a:lnTo>
                  <a:lnTo>
                    <a:pt x="47522" y="2133515"/>
                  </a:lnTo>
                  <a:lnTo>
                    <a:pt x="65123" y="2079826"/>
                  </a:lnTo>
                  <a:lnTo>
                    <a:pt x="82723" y="2023495"/>
                  </a:lnTo>
                  <a:lnTo>
                    <a:pt x="101204" y="1969805"/>
                  </a:lnTo>
                  <a:lnTo>
                    <a:pt x="121445" y="1916115"/>
                  </a:lnTo>
                  <a:lnTo>
                    <a:pt x="143446" y="1862425"/>
                  </a:lnTo>
                  <a:lnTo>
                    <a:pt x="166327" y="1809615"/>
                  </a:lnTo>
                  <a:lnTo>
                    <a:pt x="189208" y="1755925"/>
                  </a:lnTo>
                  <a:lnTo>
                    <a:pt x="213849" y="1702236"/>
                  </a:lnTo>
                  <a:lnTo>
                    <a:pt x="239369" y="1650306"/>
                  </a:lnTo>
                  <a:lnTo>
                    <a:pt x="266651" y="1599257"/>
                  </a:lnTo>
                  <a:lnTo>
                    <a:pt x="293052" y="1548207"/>
                  </a:lnTo>
                  <a:lnTo>
                    <a:pt x="322973" y="1496277"/>
                  </a:lnTo>
                  <a:lnTo>
                    <a:pt x="352014" y="1445228"/>
                  </a:lnTo>
                  <a:lnTo>
                    <a:pt x="382815" y="1395059"/>
                  </a:lnTo>
                  <a:lnTo>
                    <a:pt x="395136" y="1382736"/>
                  </a:lnTo>
                  <a:lnTo>
                    <a:pt x="411856" y="1375695"/>
                  </a:lnTo>
                  <a:lnTo>
                    <a:pt x="429457" y="1376575"/>
                  </a:lnTo>
                  <a:lnTo>
                    <a:pt x="982998" y="1529724"/>
                  </a:lnTo>
                  <a:lnTo>
                    <a:pt x="1018199" y="1483075"/>
                  </a:lnTo>
                  <a:lnTo>
                    <a:pt x="1053401" y="1438187"/>
                  </a:lnTo>
                  <a:lnTo>
                    <a:pt x="1091242" y="1392418"/>
                  </a:lnTo>
                  <a:lnTo>
                    <a:pt x="1129084" y="1348410"/>
                  </a:lnTo>
                  <a:lnTo>
                    <a:pt x="1171325" y="1306162"/>
                  </a:lnTo>
                  <a:lnTo>
                    <a:pt x="1210047" y="1263034"/>
                  </a:lnTo>
                  <a:lnTo>
                    <a:pt x="1250528" y="1222547"/>
                  </a:lnTo>
                  <a:lnTo>
                    <a:pt x="1292770" y="1182059"/>
                  </a:lnTo>
                  <a:lnTo>
                    <a:pt x="1336772" y="1141572"/>
                  </a:lnTo>
                  <a:lnTo>
                    <a:pt x="1380773" y="1104605"/>
                  </a:lnTo>
                  <a:lnTo>
                    <a:pt x="1425655" y="1066758"/>
                  </a:lnTo>
                  <a:lnTo>
                    <a:pt x="1472297" y="1029791"/>
                  </a:lnTo>
                  <a:lnTo>
                    <a:pt x="1518939" y="993704"/>
                  </a:lnTo>
                  <a:lnTo>
                    <a:pt x="1564700" y="959378"/>
                  </a:lnTo>
                  <a:lnTo>
                    <a:pt x="1411574" y="423359"/>
                  </a:lnTo>
                  <a:lnTo>
                    <a:pt x="1410694" y="404875"/>
                  </a:lnTo>
                  <a:lnTo>
                    <a:pt x="1415975" y="388152"/>
                  </a:lnTo>
                  <a:lnTo>
                    <a:pt x="1430055" y="376710"/>
                  </a:lnTo>
                  <a:lnTo>
                    <a:pt x="1479337" y="346784"/>
                  </a:lnTo>
                  <a:lnTo>
                    <a:pt x="1531259" y="318619"/>
                  </a:lnTo>
                  <a:lnTo>
                    <a:pt x="1581421" y="290454"/>
                  </a:lnTo>
                  <a:lnTo>
                    <a:pt x="1632463" y="263169"/>
                  </a:lnTo>
                  <a:lnTo>
                    <a:pt x="1684385" y="237644"/>
                  </a:lnTo>
                  <a:lnTo>
                    <a:pt x="1738947" y="212119"/>
                  </a:lnTo>
                  <a:lnTo>
                    <a:pt x="1791749" y="188355"/>
                  </a:lnTo>
                  <a:lnTo>
                    <a:pt x="1846311" y="165471"/>
                  </a:lnTo>
                  <a:lnTo>
                    <a:pt x="1899994" y="141706"/>
                  </a:lnTo>
                  <a:lnTo>
                    <a:pt x="1954556" y="122343"/>
                  </a:lnTo>
                  <a:lnTo>
                    <a:pt x="2011758" y="101219"/>
                  </a:lnTo>
                  <a:lnTo>
                    <a:pt x="2065440" y="81856"/>
                  </a:lnTo>
                  <a:lnTo>
                    <a:pt x="2121762" y="61612"/>
                  </a:lnTo>
                  <a:lnTo>
                    <a:pt x="2179844" y="46649"/>
                  </a:lnTo>
                  <a:lnTo>
                    <a:pt x="2238806" y="29926"/>
                  </a:lnTo>
                  <a:lnTo>
                    <a:pt x="2296889" y="14963"/>
                  </a:lnTo>
                  <a:close/>
                </a:path>
              </a:pathLst>
            </a:custGeom>
            <a:solidFill>
              <a:srgbClr val="A2AAAD"/>
            </a:solidFill>
            <a:ln w="28575">
              <a:solidFill>
                <a:schemeClr val="accent1"/>
              </a:solidFill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 dirty="0"/>
            </a:p>
          </p:txBody>
        </p:sp>
        <p:sp>
          <p:nvSpPr>
            <p:cNvPr id="17" name="Forma Livre: Forma 16"/>
            <p:cNvSpPr/>
            <p:nvPr userDrawn="1"/>
          </p:nvSpPr>
          <p:spPr bwMode="auto">
            <a:xfrm>
              <a:off x="8888883" y="3032395"/>
              <a:ext cx="3303117" cy="3825605"/>
            </a:xfrm>
            <a:custGeom>
              <a:avLst/>
              <a:gdLst>
                <a:gd name="connsiteX0" fmla="*/ 2049145 w 3303117"/>
                <a:gd name="connsiteY0" fmla="*/ 0 h 3825605"/>
                <a:gd name="connsiteX1" fmla="*/ 2101078 w 3303117"/>
                <a:gd name="connsiteY1" fmla="*/ 0 h 3825605"/>
                <a:gd name="connsiteX2" fmla="*/ 2152130 w 3303117"/>
                <a:gd name="connsiteY2" fmla="*/ 0 h 3825605"/>
                <a:gd name="connsiteX3" fmla="*/ 2205823 w 3303117"/>
                <a:gd name="connsiteY3" fmla="*/ 1760 h 3825605"/>
                <a:gd name="connsiteX4" fmla="*/ 2258637 w 3303117"/>
                <a:gd name="connsiteY4" fmla="*/ 5279 h 3825605"/>
                <a:gd name="connsiteX5" fmla="*/ 2312330 w 3303117"/>
                <a:gd name="connsiteY5" fmla="*/ 9678 h 3825605"/>
                <a:gd name="connsiteX6" fmla="*/ 2362502 w 3303117"/>
                <a:gd name="connsiteY6" fmla="*/ 15837 h 3825605"/>
                <a:gd name="connsiteX7" fmla="*/ 2413555 w 3303117"/>
                <a:gd name="connsiteY7" fmla="*/ 21116 h 3825605"/>
                <a:gd name="connsiteX8" fmla="*/ 2463727 w 3303117"/>
                <a:gd name="connsiteY8" fmla="*/ 30795 h 3825605"/>
                <a:gd name="connsiteX9" fmla="*/ 2516540 w 3303117"/>
                <a:gd name="connsiteY9" fmla="*/ 39593 h 3825605"/>
                <a:gd name="connsiteX10" fmla="*/ 2565832 w 3303117"/>
                <a:gd name="connsiteY10" fmla="*/ 50151 h 3825605"/>
                <a:gd name="connsiteX11" fmla="*/ 2616885 w 3303117"/>
                <a:gd name="connsiteY11" fmla="*/ 62470 h 3825605"/>
                <a:gd name="connsiteX12" fmla="*/ 2664417 w 3303117"/>
                <a:gd name="connsiteY12" fmla="*/ 73907 h 3825605"/>
                <a:gd name="connsiteX13" fmla="*/ 2713709 w 3303117"/>
                <a:gd name="connsiteY13" fmla="*/ 88865 h 3825605"/>
                <a:gd name="connsiteX14" fmla="*/ 2761241 w 3303117"/>
                <a:gd name="connsiteY14" fmla="*/ 103822 h 3825605"/>
                <a:gd name="connsiteX15" fmla="*/ 2810533 w 3303117"/>
                <a:gd name="connsiteY15" fmla="*/ 120539 h 3825605"/>
                <a:gd name="connsiteX16" fmla="*/ 2857184 w 3303117"/>
                <a:gd name="connsiteY16" fmla="*/ 137256 h 3825605"/>
                <a:gd name="connsiteX17" fmla="*/ 2905596 w 3303117"/>
                <a:gd name="connsiteY17" fmla="*/ 155733 h 3825605"/>
                <a:gd name="connsiteX18" fmla="*/ 2951367 w 3303117"/>
                <a:gd name="connsiteY18" fmla="*/ 175090 h 3825605"/>
                <a:gd name="connsiteX19" fmla="*/ 2996258 w 3303117"/>
                <a:gd name="connsiteY19" fmla="*/ 197086 h 3825605"/>
                <a:gd name="connsiteX20" fmla="*/ 3042029 w 3303117"/>
                <a:gd name="connsiteY20" fmla="*/ 218202 h 3825605"/>
                <a:gd name="connsiteX21" fmla="*/ 3085160 w 3303117"/>
                <a:gd name="connsiteY21" fmla="*/ 239319 h 3825605"/>
                <a:gd name="connsiteX22" fmla="*/ 3130051 w 3303117"/>
                <a:gd name="connsiteY22" fmla="*/ 263954 h 3825605"/>
                <a:gd name="connsiteX23" fmla="*/ 3174942 w 3303117"/>
                <a:gd name="connsiteY23" fmla="*/ 288590 h 3825605"/>
                <a:gd name="connsiteX24" fmla="*/ 3215432 w 3303117"/>
                <a:gd name="connsiteY24" fmla="*/ 314106 h 3825605"/>
                <a:gd name="connsiteX25" fmla="*/ 3257683 w 3303117"/>
                <a:gd name="connsiteY25" fmla="*/ 339621 h 3825605"/>
                <a:gd name="connsiteX26" fmla="*/ 3299053 w 3303117"/>
                <a:gd name="connsiteY26" fmla="*/ 367777 h 3825605"/>
                <a:gd name="connsiteX27" fmla="*/ 3303117 w 3303117"/>
                <a:gd name="connsiteY27" fmla="*/ 370639 h 3825605"/>
                <a:gd name="connsiteX28" fmla="*/ 3303117 w 3303117"/>
                <a:gd name="connsiteY28" fmla="*/ 3729453 h 3825605"/>
                <a:gd name="connsiteX29" fmla="*/ 3299053 w 3303117"/>
                <a:gd name="connsiteY29" fmla="*/ 3732315 h 3825605"/>
                <a:gd name="connsiteX30" fmla="*/ 3257683 w 3303117"/>
                <a:gd name="connsiteY30" fmla="*/ 3760470 h 3825605"/>
                <a:gd name="connsiteX31" fmla="*/ 3215432 w 3303117"/>
                <a:gd name="connsiteY31" fmla="*/ 3786865 h 3825605"/>
                <a:gd name="connsiteX32" fmla="*/ 3174942 w 3303117"/>
                <a:gd name="connsiteY32" fmla="*/ 3811501 h 3825605"/>
                <a:gd name="connsiteX33" fmla="*/ 3150128 w 3303117"/>
                <a:gd name="connsiteY33" fmla="*/ 3825605 h 3825605"/>
                <a:gd name="connsiteX34" fmla="*/ 1050661 w 3303117"/>
                <a:gd name="connsiteY34" fmla="*/ 3825605 h 3825605"/>
                <a:gd name="connsiteX35" fmla="*/ 1026333 w 3303117"/>
                <a:gd name="connsiteY35" fmla="*/ 3811501 h 3825605"/>
                <a:gd name="connsiteX36" fmla="*/ 985843 w 3303117"/>
                <a:gd name="connsiteY36" fmla="*/ 3786865 h 3825605"/>
                <a:gd name="connsiteX37" fmla="*/ 943593 w 3303117"/>
                <a:gd name="connsiteY37" fmla="*/ 3760470 h 3825605"/>
                <a:gd name="connsiteX38" fmla="*/ 901342 w 3303117"/>
                <a:gd name="connsiteY38" fmla="*/ 3732315 h 3825605"/>
                <a:gd name="connsiteX39" fmla="*/ 862613 w 3303117"/>
                <a:gd name="connsiteY39" fmla="*/ 3705039 h 3825605"/>
                <a:gd name="connsiteX40" fmla="*/ 821242 w 3303117"/>
                <a:gd name="connsiteY40" fmla="*/ 3675125 h 3825605"/>
                <a:gd name="connsiteX41" fmla="*/ 782513 w 3303117"/>
                <a:gd name="connsiteY41" fmla="*/ 3645210 h 3825605"/>
                <a:gd name="connsiteX42" fmla="*/ 744663 w 3303117"/>
                <a:gd name="connsiteY42" fmla="*/ 3615295 h 3825605"/>
                <a:gd name="connsiteX43" fmla="*/ 707694 w 3303117"/>
                <a:gd name="connsiteY43" fmla="*/ 3583620 h 3825605"/>
                <a:gd name="connsiteX44" fmla="*/ 668965 w 3303117"/>
                <a:gd name="connsiteY44" fmla="*/ 3549306 h 3825605"/>
                <a:gd name="connsiteX45" fmla="*/ 634636 w 3303117"/>
                <a:gd name="connsiteY45" fmla="*/ 3516752 h 3825605"/>
                <a:gd name="connsiteX46" fmla="*/ 598547 w 3303117"/>
                <a:gd name="connsiteY46" fmla="*/ 3482438 h 3825605"/>
                <a:gd name="connsiteX47" fmla="*/ 565099 w 3303117"/>
                <a:gd name="connsiteY47" fmla="*/ 3448124 h 3825605"/>
                <a:gd name="connsiteX48" fmla="*/ 531651 w 3303117"/>
                <a:gd name="connsiteY48" fmla="*/ 3410290 h 3825605"/>
                <a:gd name="connsiteX49" fmla="*/ 498203 w 3303117"/>
                <a:gd name="connsiteY49" fmla="*/ 3374217 h 3825605"/>
                <a:gd name="connsiteX50" fmla="*/ 466515 w 3303117"/>
                <a:gd name="connsiteY50" fmla="*/ 3337263 h 3825605"/>
                <a:gd name="connsiteX51" fmla="*/ 435707 w 3303117"/>
                <a:gd name="connsiteY51" fmla="*/ 3298550 h 3825605"/>
                <a:gd name="connsiteX52" fmla="*/ 407540 w 3303117"/>
                <a:gd name="connsiteY52" fmla="*/ 3260716 h 3825605"/>
                <a:gd name="connsiteX53" fmla="*/ 377613 w 3303117"/>
                <a:gd name="connsiteY53" fmla="*/ 3220243 h 3825605"/>
                <a:gd name="connsiteX54" fmla="*/ 350326 w 3303117"/>
                <a:gd name="connsiteY54" fmla="*/ 3181530 h 3825605"/>
                <a:gd name="connsiteX55" fmla="*/ 323040 w 3303117"/>
                <a:gd name="connsiteY55" fmla="*/ 3139297 h 3825605"/>
                <a:gd name="connsiteX56" fmla="*/ 295753 w 3303117"/>
                <a:gd name="connsiteY56" fmla="*/ 3097944 h 3825605"/>
                <a:gd name="connsiteX57" fmla="*/ 270227 w 3303117"/>
                <a:gd name="connsiteY57" fmla="*/ 3054832 h 3825605"/>
                <a:gd name="connsiteX58" fmla="*/ 246461 w 3303117"/>
                <a:gd name="connsiteY58" fmla="*/ 3013479 h 3825605"/>
                <a:gd name="connsiteX59" fmla="*/ 223575 w 3303117"/>
                <a:gd name="connsiteY59" fmla="*/ 2969487 h 3825605"/>
                <a:gd name="connsiteX60" fmla="*/ 200689 w 3303117"/>
                <a:gd name="connsiteY60" fmla="*/ 2927254 h 3825605"/>
                <a:gd name="connsiteX61" fmla="*/ 181325 w 3303117"/>
                <a:gd name="connsiteY61" fmla="*/ 2881502 h 3825605"/>
                <a:gd name="connsiteX62" fmla="*/ 161080 w 3303117"/>
                <a:gd name="connsiteY62" fmla="*/ 2834870 h 3825605"/>
                <a:gd name="connsiteX63" fmla="*/ 140835 w 3303117"/>
                <a:gd name="connsiteY63" fmla="*/ 2790878 h 3825605"/>
                <a:gd name="connsiteX64" fmla="*/ 124111 w 3303117"/>
                <a:gd name="connsiteY64" fmla="*/ 2744246 h 3825605"/>
                <a:gd name="connsiteX65" fmla="*/ 108267 w 3303117"/>
                <a:gd name="connsiteY65" fmla="*/ 2696734 h 3825605"/>
                <a:gd name="connsiteX66" fmla="*/ 91543 w 3303117"/>
                <a:gd name="connsiteY66" fmla="*/ 2650982 h 3825605"/>
                <a:gd name="connsiteX67" fmla="*/ 77459 w 3303117"/>
                <a:gd name="connsiteY67" fmla="*/ 2603470 h 3825605"/>
                <a:gd name="connsiteX68" fmla="*/ 64256 w 3303117"/>
                <a:gd name="connsiteY68" fmla="*/ 2554198 h 3825605"/>
                <a:gd name="connsiteX69" fmla="*/ 52813 w 3303117"/>
                <a:gd name="connsiteY69" fmla="*/ 2504927 h 3825605"/>
                <a:gd name="connsiteX70" fmla="*/ 42250 w 3303117"/>
                <a:gd name="connsiteY70" fmla="*/ 2457415 h 3825605"/>
                <a:gd name="connsiteX71" fmla="*/ 30808 w 3303117"/>
                <a:gd name="connsiteY71" fmla="*/ 2407264 h 3825605"/>
                <a:gd name="connsiteX72" fmla="*/ 23766 w 3303117"/>
                <a:gd name="connsiteY72" fmla="*/ 2357113 h 3825605"/>
                <a:gd name="connsiteX73" fmla="*/ 17604 w 3303117"/>
                <a:gd name="connsiteY73" fmla="*/ 2306961 h 3825605"/>
                <a:gd name="connsiteX74" fmla="*/ 11443 w 3303117"/>
                <a:gd name="connsiteY74" fmla="*/ 2255050 h 3825605"/>
                <a:gd name="connsiteX75" fmla="*/ 6162 w 3303117"/>
                <a:gd name="connsiteY75" fmla="*/ 2204899 h 3825605"/>
                <a:gd name="connsiteX76" fmla="*/ 2641 w 3303117"/>
                <a:gd name="connsiteY76" fmla="*/ 2153868 h 3825605"/>
                <a:gd name="connsiteX77" fmla="*/ 880 w 3303117"/>
                <a:gd name="connsiteY77" fmla="*/ 2102836 h 3825605"/>
                <a:gd name="connsiteX78" fmla="*/ 0 w 3303117"/>
                <a:gd name="connsiteY78" fmla="*/ 2050926 h 3825605"/>
                <a:gd name="connsiteX79" fmla="*/ 880 w 3303117"/>
                <a:gd name="connsiteY79" fmla="*/ 1999015 h 3825605"/>
                <a:gd name="connsiteX80" fmla="*/ 2641 w 3303117"/>
                <a:gd name="connsiteY80" fmla="*/ 1947103 h 3825605"/>
                <a:gd name="connsiteX81" fmla="*/ 6162 w 3303117"/>
                <a:gd name="connsiteY81" fmla="*/ 1895192 h 3825605"/>
                <a:gd name="connsiteX82" fmla="*/ 11443 w 3303117"/>
                <a:gd name="connsiteY82" fmla="*/ 1845041 h 3825605"/>
                <a:gd name="connsiteX83" fmla="*/ 17604 w 3303117"/>
                <a:gd name="connsiteY83" fmla="*/ 1793130 h 3825605"/>
                <a:gd name="connsiteX84" fmla="*/ 23766 w 3303117"/>
                <a:gd name="connsiteY84" fmla="*/ 1742979 h 3825605"/>
                <a:gd name="connsiteX85" fmla="*/ 30808 w 3303117"/>
                <a:gd name="connsiteY85" fmla="*/ 1692827 h 3825605"/>
                <a:gd name="connsiteX86" fmla="*/ 42250 w 3303117"/>
                <a:gd name="connsiteY86" fmla="*/ 1644436 h 3825605"/>
                <a:gd name="connsiteX87" fmla="*/ 52813 w 3303117"/>
                <a:gd name="connsiteY87" fmla="*/ 1595164 h 3825605"/>
                <a:gd name="connsiteX88" fmla="*/ 64256 w 3303117"/>
                <a:gd name="connsiteY88" fmla="*/ 1545893 h 3825605"/>
                <a:gd name="connsiteX89" fmla="*/ 77459 w 3303117"/>
                <a:gd name="connsiteY89" fmla="*/ 1496621 h 3825605"/>
                <a:gd name="connsiteX90" fmla="*/ 91543 w 3303117"/>
                <a:gd name="connsiteY90" fmla="*/ 1451749 h 3825605"/>
                <a:gd name="connsiteX91" fmla="*/ 108267 w 3303117"/>
                <a:gd name="connsiteY91" fmla="*/ 1403358 h 3825605"/>
                <a:gd name="connsiteX92" fmla="*/ 124111 w 3303117"/>
                <a:gd name="connsiteY92" fmla="*/ 1355846 h 3825605"/>
                <a:gd name="connsiteX93" fmla="*/ 140835 w 3303117"/>
                <a:gd name="connsiteY93" fmla="*/ 1310094 h 3825605"/>
                <a:gd name="connsiteX94" fmla="*/ 161080 w 3303117"/>
                <a:gd name="connsiteY94" fmla="*/ 1265221 h 3825605"/>
                <a:gd name="connsiteX95" fmla="*/ 181325 w 3303117"/>
                <a:gd name="connsiteY95" fmla="*/ 1218589 h 3825605"/>
                <a:gd name="connsiteX96" fmla="*/ 200689 w 3303117"/>
                <a:gd name="connsiteY96" fmla="*/ 1174597 h 3825605"/>
                <a:gd name="connsiteX97" fmla="*/ 223575 w 3303117"/>
                <a:gd name="connsiteY97" fmla="*/ 1130605 h 3825605"/>
                <a:gd name="connsiteX98" fmla="*/ 246461 w 3303117"/>
                <a:gd name="connsiteY98" fmla="*/ 1086612 h 3825605"/>
                <a:gd name="connsiteX99" fmla="*/ 270227 w 3303117"/>
                <a:gd name="connsiteY99" fmla="*/ 1045259 h 3825605"/>
                <a:gd name="connsiteX100" fmla="*/ 295753 w 3303117"/>
                <a:gd name="connsiteY100" fmla="*/ 1002147 h 3825605"/>
                <a:gd name="connsiteX101" fmla="*/ 323040 w 3303117"/>
                <a:gd name="connsiteY101" fmla="*/ 960794 h 3825605"/>
                <a:gd name="connsiteX102" fmla="*/ 350326 w 3303117"/>
                <a:gd name="connsiteY102" fmla="*/ 918561 h 3825605"/>
                <a:gd name="connsiteX103" fmla="*/ 377613 w 3303117"/>
                <a:gd name="connsiteY103" fmla="*/ 879848 h 3825605"/>
                <a:gd name="connsiteX104" fmla="*/ 407540 w 3303117"/>
                <a:gd name="connsiteY104" fmla="*/ 840255 h 3825605"/>
                <a:gd name="connsiteX105" fmla="*/ 435707 w 3303117"/>
                <a:gd name="connsiteY105" fmla="*/ 801542 h 3825605"/>
                <a:gd name="connsiteX106" fmla="*/ 466515 w 3303117"/>
                <a:gd name="connsiteY106" fmla="*/ 763708 h 3825605"/>
                <a:gd name="connsiteX107" fmla="*/ 498203 w 3303117"/>
                <a:gd name="connsiteY107" fmla="*/ 725875 h 3825605"/>
                <a:gd name="connsiteX108" fmla="*/ 531651 w 3303117"/>
                <a:gd name="connsiteY108" fmla="*/ 689801 h 3825605"/>
                <a:gd name="connsiteX109" fmla="*/ 565099 w 3303117"/>
                <a:gd name="connsiteY109" fmla="*/ 652847 h 3825605"/>
                <a:gd name="connsiteX110" fmla="*/ 598547 w 3303117"/>
                <a:gd name="connsiteY110" fmla="*/ 618533 h 3825605"/>
                <a:gd name="connsiteX111" fmla="*/ 634636 w 3303117"/>
                <a:gd name="connsiteY111" fmla="*/ 585099 h 3825605"/>
                <a:gd name="connsiteX112" fmla="*/ 668965 w 3303117"/>
                <a:gd name="connsiteY112" fmla="*/ 551665 h 3825605"/>
                <a:gd name="connsiteX113" fmla="*/ 707694 w 3303117"/>
                <a:gd name="connsiteY113" fmla="*/ 518231 h 3825605"/>
                <a:gd name="connsiteX114" fmla="*/ 744663 w 3303117"/>
                <a:gd name="connsiteY114" fmla="*/ 485676 h 3825605"/>
                <a:gd name="connsiteX115" fmla="*/ 782513 w 3303117"/>
                <a:gd name="connsiteY115" fmla="*/ 454881 h 3825605"/>
                <a:gd name="connsiteX116" fmla="*/ 821242 w 3303117"/>
                <a:gd name="connsiteY116" fmla="*/ 424967 h 3825605"/>
                <a:gd name="connsiteX117" fmla="*/ 862613 w 3303117"/>
                <a:gd name="connsiteY117" fmla="*/ 395052 h 3825605"/>
                <a:gd name="connsiteX118" fmla="*/ 901342 w 3303117"/>
                <a:gd name="connsiteY118" fmla="*/ 367777 h 3825605"/>
                <a:gd name="connsiteX119" fmla="*/ 943593 w 3303117"/>
                <a:gd name="connsiteY119" fmla="*/ 339621 h 3825605"/>
                <a:gd name="connsiteX120" fmla="*/ 985843 w 3303117"/>
                <a:gd name="connsiteY120" fmla="*/ 314106 h 3825605"/>
                <a:gd name="connsiteX121" fmla="*/ 1026333 w 3303117"/>
                <a:gd name="connsiteY121" fmla="*/ 288590 h 3825605"/>
                <a:gd name="connsiteX122" fmla="*/ 1070344 w 3303117"/>
                <a:gd name="connsiteY122" fmla="*/ 263954 h 3825605"/>
                <a:gd name="connsiteX123" fmla="*/ 1116115 w 3303117"/>
                <a:gd name="connsiteY123" fmla="*/ 239319 h 3825605"/>
                <a:gd name="connsiteX124" fmla="*/ 1159246 w 3303117"/>
                <a:gd name="connsiteY124" fmla="*/ 218202 h 3825605"/>
                <a:gd name="connsiteX125" fmla="*/ 1203257 w 3303117"/>
                <a:gd name="connsiteY125" fmla="*/ 197086 h 3825605"/>
                <a:gd name="connsiteX126" fmla="*/ 1249908 w 3303117"/>
                <a:gd name="connsiteY126" fmla="*/ 175090 h 3825605"/>
                <a:gd name="connsiteX127" fmla="*/ 1295679 w 3303117"/>
                <a:gd name="connsiteY127" fmla="*/ 155733 h 3825605"/>
                <a:gd name="connsiteX128" fmla="*/ 1344091 w 3303117"/>
                <a:gd name="connsiteY128" fmla="*/ 137256 h 3825605"/>
                <a:gd name="connsiteX129" fmla="*/ 1390743 w 3303117"/>
                <a:gd name="connsiteY129" fmla="*/ 120539 h 3825605"/>
                <a:gd name="connsiteX130" fmla="*/ 1438274 w 3303117"/>
                <a:gd name="connsiteY130" fmla="*/ 103822 h 3825605"/>
                <a:gd name="connsiteX131" fmla="*/ 1487567 w 3303117"/>
                <a:gd name="connsiteY131" fmla="*/ 88865 h 3825605"/>
                <a:gd name="connsiteX132" fmla="*/ 1535098 w 3303117"/>
                <a:gd name="connsiteY132" fmla="*/ 73907 h 3825605"/>
                <a:gd name="connsiteX133" fmla="*/ 1584390 w 3303117"/>
                <a:gd name="connsiteY133" fmla="*/ 62470 h 3825605"/>
                <a:gd name="connsiteX134" fmla="*/ 1633683 w 3303117"/>
                <a:gd name="connsiteY134" fmla="*/ 50151 h 3825605"/>
                <a:gd name="connsiteX135" fmla="*/ 1684735 w 3303117"/>
                <a:gd name="connsiteY135" fmla="*/ 39593 h 3825605"/>
                <a:gd name="connsiteX136" fmla="*/ 1737548 w 3303117"/>
                <a:gd name="connsiteY136" fmla="*/ 30795 h 3825605"/>
                <a:gd name="connsiteX137" fmla="*/ 1787721 w 3303117"/>
                <a:gd name="connsiteY137" fmla="*/ 21116 h 3825605"/>
                <a:gd name="connsiteX138" fmla="*/ 1837893 w 3303117"/>
                <a:gd name="connsiteY138" fmla="*/ 15837 h 3825605"/>
                <a:gd name="connsiteX139" fmla="*/ 1888945 w 3303117"/>
                <a:gd name="connsiteY139" fmla="*/ 9678 h 3825605"/>
                <a:gd name="connsiteX140" fmla="*/ 1942639 w 3303117"/>
                <a:gd name="connsiteY140" fmla="*/ 5279 h 3825605"/>
                <a:gd name="connsiteX141" fmla="*/ 1993691 w 3303117"/>
                <a:gd name="connsiteY141" fmla="*/ 1760 h 382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3303117" h="3825605">
                  <a:moveTo>
                    <a:pt x="2049145" y="0"/>
                  </a:moveTo>
                  <a:lnTo>
                    <a:pt x="2101078" y="0"/>
                  </a:lnTo>
                  <a:lnTo>
                    <a:pt x="2152130" y="0"/>
                  </a:lnTo>
                  <a:lnTo>
                    <a:pt x="2205823" y="1760"/>
                  </a:lnTo>
                  <a:lnTo>
                    <a:pt x="2258637" y="5279"/>
                  </a:lnTo>
                  <a:lnTo>
                    <a:pt x="2312330" y="9678"/>
                  </a:lnTo>
                  <a:lnTo>
                    <a:pt x="2362502" y="15837"/>
                  </a:lnTo>
                  <a:lnTo>
                    <a:pt x="2413555" y="21116"/>
                  </a:lnTo>
                  <a:lnTo>
                    <a:pt x="2463727" y="30795"/>
                  </a:lnTo>
                  <a:lnTo>
                    <a:pt x="2516540" y="39593"/>
                  </a:lnTo>
                  <a:lnTo>
                    <a:pt x="2565832" y="50151"/>
                  </a:lnTo>
                  <a:lnTo>
                    <a:pt x="2616885" y="62470"/>
                  </a:lnTo>
                  <a:lnTo>
                    <a:pt x="2664417" y="73907"/>
                  </a:lnTo>
                  <a:lnTo>
                    <a:pt x="2713709" y="88865"/>
                  </a:lnTo>
                  <a:lnTo>
                    <a:pt x="2761241" y="103822"/>
                  </a:lnTo>
                  <a:lnTo>
                    <a:pt x="2810533" y="120539"/>
                  </a:lnTo>
                  <a:lnTo>
                    <a:pt x="2857184" y="137256"/>
                  </a:lnTo>
                  <a:lnTo>
                    <a:pt x="2905596" y="155733"/>
                  </a:lnTo>
                  <a:lnTo>
                    <a:pt x="2951367" y="175090"/>
                  </a:lnTo>
                  <a:lnTo>
                    <a:pt x="2996258" y="197086"/>
                  </a:lnTo>
                  <a:lnTo>
                    <a:pt x="3042029" y="218202"/>
                  </a:lnTo>
                  <a:lnTo>
                    <a:pt x="3085160" y="239319"/>
                  </a:lnTo>
                  <a:lnTo>
                    <a:pt x="3130051" y="263954"/>
                  </a:lnTo>
                  <a:lnTo>
                    <a:pt x="3174942" y="288590"/>
                  </a:lnTo>
                  <a:lnTo>
                    <a:pt x="3215432" y="314106"/>
                  </a:lnTo>
                  <a:lnTo>
                    <a:pt x="3257683" y="339621"/>
                  </a:lnTo>
                  <a:lnTo>
                    <a:pt x="3299053" y="367777"/>
                  </a:lnTo>
                  <a:lnTo>
                    <a:pt x="3303117" y="370639"/>
                  </a:lnTo>
                  <a:lnTo>
                    <a:pt x="3303117" y="3729453"/>
                  </a:lnTo>
                  <a:lnTo>
                    <a:pt x="3299053" y="3732315"/>
                  </a:lnTo>
                  <a:lnTo>
                    <a:pt x="3257683" y="3760470"/>
                  </a:lnTo>
                  <a:lnTo>
                    <a:pt x="3215432" y="3786865"/>
                  </a:lnTo>
                  <a:lnTo>
                    <a:pt x="3174942" y="3811501"/>
                  </a:lnTo>
                  <a:lnTo>
                    <a:pt x="3150128" y="3825605"/>
                  </a:lnTo>
                  <a:lnTo>
                    <a:pt x="1050661" y="3825605"/>
                  </a:lnTo>
                  <a:lnTo>
                    <a:pt x="1026333" y="3811501"/>
                  </a:lnTo>
                  <a:lnTo>
                    <a:pt x="985843" y="3786865"/>
                  </a:lnTo>
                  <a:lnTo>
                    <a:pt x="943593" y="3760470"/>
                  </a:lnTo>
                  <a:lnTo>
                    <a:pt x="901342" y="3732315"/>
                  </a:lnTo>
                  <a:lnTo>
                    <a:pt x="862613" y="3705039"/>
                  </a:lnTo>
                  <a:lnTo>
                    <a:pt x="821242" y="3675125"/>
                  </a:lnTo>
                  <a:lnTo>
                    <a:pt x="782513" y="3645210"/>
                  </a:lnTo>
                  <a:lnTo>
                    <a:pt x="744663" y="3615295"/>
                  </a:lnTo>
                  <a:lnTo>
                    <a:pt x="707694" y="3583620"/>
                  </a:lnTo>
                  <a:lnTo>
                    <a:pt x="668965" y="3549306"/>
                  </a:lnTo>
                  <a:lnTo>
                    <a:pt x="634636" y="3516752"/>
                  </a:lnTo>
                  <a:lnTo>
                    <a:pt x="598547" y="3482438"/>
                  </a:lnTo>
                  <a:lnTo>
                    <a:pt x="565099" y="3448124"/>
                  </a:lnTo>
                  <a:lnTo>
                    <a:pt x="531651" y="3410290"/>
                  </a:lnTo>
                  <a:lnTo>
                    <a:pt x="498203" y="3374217"/>
                  </a:lnTo>
                  <a:lnTo>
                    <a:pt x="466515" y="3337263"/>
                  </a:lnTo>
                  <a:lnTo>
                    <a:pt x="435707" y="3298550"/>
                  </a:lnTo>
                  <a:lnTo>
                    <a:pt x="407540" y="3260716"/>
                  </a:lnTo>
                  <a:lnTo>
                    <a:pt x="377613" y="3220243"/>
                  </a:lnTo>
                  <a:lnTo>
                    <a:pt x="350326" y="3181530"/>
                  </a:lnTo>
                  <a:lnTo>
                    <a:pt x="323040" y="3139297"/>
                  </a:lnTo>
                  <a:lnTo>
                    <a:pt x="295753" y="3097944"/>
                  </a:lnTo>
                  <a:lnTo>
                    <a:pt x="270227" y="3054832"/>
                  </a:lnTo>
                  <a:lnTo>
                    <a:pt x="246461" y="3013479"/>
                  </a:lnTo>
                  <a:lnTo>
                    <a:pt x="223575" y="2969487"/>
                  </a:lnTo>
                  <a:lnTo>
                    <a:pt x="200689" y="2927254"/>
                  </a:lnTo>
                  <a:lnTo>
                    <a:pt x="181325" y="2881502"/>
                  </a:lnTo>
                  <a:lnTo>
                    <a:pt x="161080" y="2834870"/>
                  </a:lnTo>
                  <a:lnTo>
                    <a:pt x="140835" y="2790878"/>
                  </a:lnTo>
                  <a:lnTo>
                    <a:pt x="124111" y="2744246"/>
                  </a:lnTo>
                  <a:lnTo>
                    <a:pt x="108267" y="2696734"/>
                  </a:lnTo>
                  <a:lnTo>
                    <a:pt x="91543" y="2650982"/>
                  </a:lnTo>
                  <a:lnTo>
                    <a:pt x="77459" y="2603470"/>
                  </a:lnTo>
                  <a:lnTo>
                    <a:pt x="64256" y="2554198"/>
                  </a:lnTo>
                  <a:lnTo>
                    <a:pt x="52813" y="2504927"/>
                  </a:lnTo>
                  <a:lnTo>
                    <a:pt x="42250" y="2457415"/>
                  </a:lnTo>
                  <a:lnTo>
                    <a:pt x="30808" y="2407264"/>
                  </a:lnTo>
                  <a:lnTo>
                    <a:pt x="23766" y="2357113"/>
                  </a:lnTo>
                  <a:lnTo>
                    <a:pt x="17604" y="2306961"/>
                  </a:lnTo>
                  <a:lnTo>
                    <a:pt x="11443" y="2255050"/>
                  </a:lnTo>
                  <a:lnTo>
                    <a:pt x="6162" y="2204899"/>
                  </a:lnTo>
                  <a:lnTo>
                    <a:pt x="2641" y="2153868"/>
                  </a:lnTo>
                  <a:lnTo>
                    <a:pt x="880" y="2102836"/>
                  </a:lnTo>
                  <a:lnTo>
                    <a:pt x="0" y="2050926"/>
                  </a:lnTo>
                  <a:lnTo>
                    <a:pt x="880" y="1999015"/>
                  </a:lnTo>
                  <a:lnTo>
                    <a:pt x="2641" y="1947103"/>
                  </a:lnTo>
                  <a:lnTo>
                    <a:pt x="6162" y="1895192"/>
                  </a:lnTo>
                  <a:lnTo>
                    <a:pt x="11443" y="1845041"/>
                  </a:lnTo>
                  <a:lnTo>
                    <a:pt x="17604" y="1793130"/>
                  </a:lnTo>
                  <a:lnTo>
                    <a:pt x="23766" y="1742979"/>
                  </a:lnTo>
                  <a:lnTo>
                    <a:pt x="30808" y="1692827"/>
                  </a:lnTo>
                  <a:lnTo>
                    <a:pt x="42250" y="1644436"/>
                  </a:lnTo>
                  <a:lnTo>
                    <a:pt x="52813" y="1595164"/>
                  </a:lnTo>
                  <a:lnTo>
                    <a:pt x="64256" y="1545893"/>
                  </a:lnTo>
                  <a:lnTo>
                    <a:pt x="77459" y="1496621"/>
                  </a:lnTo>
                  <a:lnTo>
                    <a:pt x="91543" y="1451749"/>
                  </a:lnTo>
                  <a:lnTo>
                    <a:pt x="108267" y="1403358"/>
                  </a:lnTo>
                  <a:lnTo>
                    <a:pt x="124111" y="1355846"/>
                  </a:lnTo>
                  <a:lnTo>
                    <a:pt x="140835" y="1310094"/>
                  </a:lnTo>
                  <a:lnTo>
                    <a:pt x="161080" y="1265221"/>
                  </a:lnTo>
                  <a:lnTo>
                    <a:pt x="181325" y="1218589"/>
                  </a:lnTo>
                  <a:lnTo>
                    <a:pt x="200689" y="1174597"/>
                  </a:lnTo>
                  <a:lnTo>
                    <a:pt x="223575" y="1130605"/>
                  </a:lnTo>
                  <a:lnTo>
                    <a:pt x="246461" y="1086612"/>
                  </a:lnTo>
                  <a:lnTo>
                    <a:pt x="270227" y="1045259"/>
                  </a:lnTo>
                  <a:lnTo>
                    <a:pt x="295753" y="1002147"/>
                  </a:lnTo>
                  <a:lnTo>
                    <a:pt x="323040" y="960794"/>
                  </a:lnTo>
                  <a:lnTo>
                    <a:pt x="350326" y="918561"/>
                  </a:lnTo>
                  <a:lnTo>
                    <a:pt x="377613" y="879848"/>
                  </a:lnTo>
                  <a:lnTo>
                    <a:pt x="407540" y="840255"/>
                  </a:lnTo>
                  <a:lnTo>
                    <a:pt x="435707" y="801542"/>
                  </a:lnTo>
                  <a:lnTo>
                    <a:pt x="466515" y="763708"/>
                  </a:lnTo>
                  <a:lnTo>
                    <a:pt x="498203" y="725875"/>
                  </a:lnTo>
                  <a:lnTo>
                    <a:pt x="531651" y="689801"/>
                  </a:lnTo>
                  <a:lnTo>
                    <a:pt x="565099" y="652847"/>
                  </a:lnTo>
                  <a:lnTo>
                    <a:pt x="598547" y="618533"/>
                  </a:lnTo>
                  <a:lnTo>
                    <a:pt x="634636" y="585099"/>
                  </a:lnTo>
                  <a:lnTo>
                    <a:pt x="668965" y="551665"/>
                  </a:lnTo>
                  <a:lnTo>
                    <a:pt x="707694" y="518231"/>
                  </a:lnTo>
                  <a:lnTo>
                    <a:pt x="744663" y="485676"/>
                  </a:lnTo>
                  <a:lnTo>
                    <a:pt x="782513" y="454881"/>
                  </a:lnTo>
                  <a:lnTo>
                    <a:pt x="821242" y="424967"/>
                  </a:lnTo>
                  <a:lnTo>
                    <a:pt x="862613" y="395052"/>
                  </a:lnTo>
                  <a:lnTo>
                    <a:pt x="901342" y="367777"/>
                  </a:lnTo>
                  <a:lnTo>
                    <a:pt x="943593" y="339621"/>
                  </a:lnTo>
                  <a:lnTo>
                    <a:pt x="985843" y="314106"/>
                  </a:lnTo>
                  <a:lnTo>
                    <a:pt x="1026333" y="288590"/>
                  </a:lnTo>
                  <a:lnTo>
                    <a:pt x="1070344" y="263954"/>
                  </a:lnTo>
                  <a:lnTo>
                    <a:pt x="1116115" y="239319"/>
                  </a:lnTo>
                  <a:lnTo>
                    <a:pt x="1159246" y="218202"/>
                  </a:lnTo>
                  <a:lnTo>
                    <a:pt x="1203257" y="197086"/>
                  </a:lnTo>
                  <a:lnTo>
                    <a:pt x="1249908" y="175090"/>
                  </a:lnTo>
                  <a:lnTo>
                    <a:pt x="1295679" y="155733"/>
                  </a:lnTo>
                  <a:lnTo>
                    <a:pt x="1344091" y="137256"/>
                  </a:lnTo>
                  <a:lnTo>
                    <a:pt x="1390743" y="120539"/>
                  </a:lnTo>
                  <a:lnTo>
                    <a:pt x="1438274" y="103822"/>
                  </a:lnTo>
                  <a:lnTo>
                    <a:pt x="1487567" y="88865"/>
                  </a:lnTo>
                  <a:lnTo>
                    <a:pt x="1535098" y="73907"/>
                  </a:lnTo>
                  <a:lnTo>
                    <a:pt x="1584390" y="62470"/>
                  </a:lnTo>
                  <a:lnTo>
                    <a:pt x="1633683" y="50151"/>
                  </a:lnTo>
                  <a:lnTo>
                    <a:pt x="1684735" y="39593"/>
                  </a:lnTo>
                  <a:lnTo>
                    <a:pt x="1737548" y="30795"/>
                  </a:lnTo>
                  <a:lnTo>
                    <a:pt x="1787721" y="21116"/>
                  </a:lnTo>
                  <a:lnTo>
                    <a:pt x="1837893" y="15837"/>
                  </a:lnTo>
                  <a:lnTo>
                    <a:pt x="1888945" y="9678"/>
                  </a:lnTo>
                  <a:lnTo>
                    <a:pt x="1942639" y="5279"/>
                  </a:lnTo>
                  <a:lnTo>
                    <a:pt x="1993691" y="176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/>
            </a:p>
          </p:txBody>
        </p:sp>
        <p:sp>
          <p:nvSpPr>
            <p:cNvPr id="18" name="Forma Livre: Forma 17"/>
            <p:cNvSpPr/>
            <p:nvPr userDrawn="1"/>
          </p:nvSpPr>
          <p:spPr bwMode="auto">
            <a:xfrm>
              <a:off x="9023514" y="3161770"/>
              <a:ext cx="3168486" cy="3696231"/>
            </a:xfrm>
            <a:custGeom>
              <a:avLst/>
              <a:gdLst>
                <a:gd name="connsiteX0" fmla="*/ 1966436 w 3168486"/>
                <a:gd name="connsiteY0" fmla="*/ 0 h 3696231"/>
                <a:gd name="connsiteX1" fmla="*/ 2019250 w 3168486"/>
                <a:gd name="connsiteY1" fmla="*/ 880 h 3696231"/>
                <a:gd name="connsiteX2" fmla="*/ 2073824 w 3168486"/>
                <a:gd name="connsiteY2" fmla="*/ 3520 h 3696231"/>
                <a:gd name="connsiteX3" fmla="*/ 2124877 w 3168486"/>
                <a:gd name="connsiteY3" fmla="*/ 6160 h 3696231"/>
                <a:gd name="connsiteX4" fmla="*/ 2179452 w 3168486"/>
                <a:gd name="connsiteY4" fmla="*/ 11441 h 3696231"/>
                <a:gd name="connsiteX5" fmla="*/ 2231385 w 3168486"/>
                <a:gd name="connsiteY5" fmla="*/ 17601 h 3696231"/>
                <a:gd name="connsiteX6" fmla="*/ 2282438 w 3168486"/>
                <a:gd name="connsiteY6" fmla="*/ 24641 h 3696231"/>
                <a:gd name="connsiteX7" fmla="*/ 2335252 w 3168486"/>
                <a:gd name="connsiteY7" fmla="*/ 35202 h 3696231"/>
                <a:gd name="connsiteX8" fmla="*/ 2386306 w 3168486"/>
                <a:gd name="connsiteY8" fmla="*/ 44002 h 3696231"/>
                <a:gd name="connsiteX9" fmla="*/ 2435599 w 3168486"/>
                <a:gd name="connsiteY9" fmla="*/ 55442 h 3696231"/>
                <a:gd name="connsiteX10" fmla="*/ 2487532 w 3168486"/>
                <a:gd name="connsiteY10" fmla="*/ 69523 h 3696231"/>
                <a:gd name="connsiteX11" fmla="*/ 2536825 w 3168486"/>
                <a:gd name="connsiteY11" fmla="*/ 82723 h 3696231"/>
                <a:gd name="connsiteX12" fmla="*/ 2586118 w 3168486"/>
                <a:gd name="connsiteY12" fmla="*/ 98564 h 3696231"/>
                <a:gd name="connsiteX13" fmla="*/ 2633651 w 3168486"/>
                <a:gd name="connsiteY13" fmla="*/ 116165 h 3696231"/>
                <a:gd name="connsiteX14" fmla="*/ 2682064 w 3168486"/>
                <a:gd name="connsiteY14" fmla="*/ 132885 h 3696231"/>
                <a:gd name="connsiteX15" fmla="*/ 2728716 w 3168486"/>
                <a:gd name="connsiteY15" fmla="*/ 151366 h 3696231"/>
                <a:gd name="connsiteX16" fmla="*/ 2776248 w 3168486"/>
                <a:gd name="connsiteY16" fmla="*/ 171607 h 3696231"/>
                <a:gd name="connsiteX17" fmla="*/ 2821140 w 3168486"/>
                <a:gd name="connsiteY17" fmla="*/ 192728 h 3696231"/>
                <a:gd name="connsiteX18" fmla="*/ 2867792 w 3168486"/>
                <a:gd name="connsiteY18" fmla="*/ 213849 h 3696231"/>
                <a:gd name="connsiteX19" fmla="*/ 2911804 w 3168486"/>
                <a:gd name="connsiteY19" fmla="*/ 238490 h 3696231"/>
                <a:gd name="connsiteX20" fmla="*/ 2956696 w 3168486"/>
                <a:gd name="connsiteY20" fmla="*/ 262251 h 3696231"/>
                <a:gd name="connsiteX21" fmla="*/ 2999827 w 3168486"/>
                <a:gd name="connsiteY21" fmla="*/ 288652 h 3696231"/>
                <a:gd name="connsiteX22" fmla="*/ 3042078 w 3168486"/>
                <a:gd name="connsiteY22" fmla="*/ 314173 h 3696231"/>
                <a:gd name="connsiteX23" fmla="*/ 3083449 w 3168486"/>
                <a:gd name="connsiteY23" fmla="*/ 343214 h 3696231"/>
                <a:gd name="connsiteX24" fmla="*/ 3123939 w 3168486"/>
                <a:gd name="connsiteY24" fmla="*/ 371375 h 3696231"/>
                <a:gd name="connsiteX25" fmla="*/ 3164430 w 3168486"/>
                <a:gd name="connsiteY25" fmla="*/ 400416 h 3696231"/>
                <a:gd name="connsiteX26" fmla="*/ 3168486 w 3168486"/>
                <a:gd name="connsiteY26" fmla="*/ 403642 h 3696231"/>
                <a:gd name="connsiteX27" fmla="*/ 3168486 w 3168486"/>
                <a:gd name="connsiteY27" fmla="*/ 3435073 h 3696231"/>
                <a:gd name="connsiteX28" fmla="*/ 3164430 w 3168486"/>
                <a:gd name="connsiteY28" fmla="*/ 3438298 h 3696231"/>
                <a:gd name="connsiteX29" fmla="*/ 3123939 w 3168486"/>
                <a:gd name="connsiteY29" fmla="*/ 3469099 h 3696231"/>
                <a:gd name="connsiteX30" fmla="*/ 3083449 w 3168486"/>
                <a:gd name="connsiteY30" fmla="*/ 3495500 h 3696231"/>
                <a:gd name="connsiteX31" fmla="*/ 3042078 w 3168486"/>
                <a:gd name="connsiteY31" fmla="*/ 3524542 h 3696231"/>
                <a:gd name="connsiteX32" fmla="*/ 2999827 w 3168486"/>
                <a:gd name="connsiteY32" fmla="*/ 3550063 h 3696231"/>
                <a:gd name="connsiteX33" fmla="*/ 2956696 w 3168486"/>
                <a:gd name="connsiteY33" fmla="*/ 3576464 h 3696231"/>
                <a:gd name="connsiteX34" fmla="*/ 2911804 w 3168486"/>
                <a:gd name="connsiteY34" fmla="*/ 3600225 h 3696231"/>
                <a:gd name="connsiteX35" fmla="*/ 2867792 w 3168486"/>
                <a:gd name="connsiteY35" fmla="*/ 3624866 h 3696231"/>
                <a:gd name="connsiteX36" fmla="*/ 2821140 w 3168486"/>
                <a:gd name="connsiteY36" fmla="*/ 3645986 h 3696231"/>
                <a:gd name="connsiteX37" fmla="*/ 2776248 w 3168486"/>
                <a:gd name="connsiteY37" fmla="*/ 3667987 h 3696231"/>
                <a:gd name="connsiteX38" fmla="*/ 2728716 w 3168486"/>
                <a:gd name="connsiteY38" fmla="*/ 3689108 h 3696231"/>
                <a:gd name="connsiteX39" fmla="*/ 2709836 w 3168486"/>
                <a:gd name="connsiteY39" fmla="*/ 3696231 h 3696231"/>
                <a:gd name="connsiteX40" fmla="*/ 1221631 w 3168486"/>
                <a:gd name="connsiteY40" fmla="*/ 3696231 h 3696231"/>
                <a:gd name="connsiteX41" fmla="*/ 1202395 w 3168486"/>
                <a:gd name="connsiteY41" fmla="*/ 3689108 h 3696231"/>
                <a:gd name="connsiteX42" fmla="*/ 1155743 w 3168486"/>
                <a:gd name="connsiteY42" fmla="*/ 3667987 h 3696231"/>
                <a:gd name="connsiteX43" fmla="*/ 1110851 w 3168486"/>
                <a:gd name="connsiteY43" fmla="*/ 3645986 h 3696231"/>
                <a:gd name="connsiteX44" fmla="*/ 1064199 w 3168486"/>
                <a:gd name="connsiteY44" fmla="*/ 3624866 h 3696231"/>
                <a:gd name="connsiteX45" fmla="*/ 1020188 w 3168486"/>
                <a:gd name="connsiteY45" fmla="*/ 3600225 h 3696231"/>
                <a:gd name="connsiteX46" fmla="*/ 975296 w 3168486"/>
                <a:gd name="connsiteY46" fmla="*/ 3576464 h 3696231"/>
                <a:gd name="connsiteX47" fmla="*/ 932164 w 3168486"/>
                <a:gd name="connsiteY47" fmla="*/ 3550063 h 3696231"/>
                <a:gd name="connsiteX48" fmla="*/ 889913 w 3168486"/>
                <a:gd name="connsiteY48" fmla="*/ 3524542 h 3696231"/>
                <a:gd name="connsiteX49" fmla="*/ 848543 w 3168486"/>
                <a:gd name="connsiteY49" fmla="*/ 3495500 h 3696231"/>
                <a:gd name="connsiteX50" fmla="*/ 808052 w 3168486"/>
                <a:gd name="connsiteY50" fmla="*/ 3469099 h 3696231"/>
                <a:gd name="connsiteX51" fmla="*/ 766681 w 3168486"/>
                <a:gd name="connsiteY51" fmla="*/ 3438298 h 3696231"/>
                <a:gd name="connsiteX52" fmla="*/ 727951 w 3168486"/>
                <a:gd name="connsiteY52" fmla="*/ 3407497 h 3696231"/>
                <a:gd name="connsiteX53" fmla="*/ 687460 w 3168486"/>
                <a:gd name="connsiteY53" fmla="*/ 3375816 h 3696231"/>
                <a:gd name="connsiteX54" fmla="*/ 650491 w 3168486"/>
                <a:gd name="connsiteY54" fmla="*/ 3344134 h 3696231"/>
                <a:gd name="connsiteX55" fmla="*/ 613521 w 3168486"/>
                <a:gd name="connsiteY55" fmla="*/ 3309813 h 3696231"/>
                <a:gd name="connsiteX56" fmla="*/ 578312 w 3168486"/>
                <a:gd name="connsiteY56" fmla="*/ 3275492 h 3696231"/>
                <a:gd name="connsiteX57" fmla="*/ 543102 w 3168486"/>
                <a:gd name="connsiteY57" fmla="*/ 3240290 h 3696231"/>
                <a:gd name="connsiteX58" fmla="*/ 508773 w 3168486"/>
                <a:gd name="connsiteY58" fmla="*/ 3205089 h 3696231"/>
                <a:gd name="connsiteX59" fmla="*/ 475325 w 3168486"/>
                <a:gd name="connsiteY59" fmla="*/ 3167247 h 3696231"/>
                <a:gd name="connsiteX60" fmla="*/ 443636 w 3168486"/>
                <a:gd name="connsiteY60" fmla="*/ 3130286 h 3696231"/>
                <a:gd name="connsiteX61" fmla="*/ 411948 w 3168486"/>
                <a:gd name="connsiteY61" fmla="*/ 3091564 h 3696231"/>
                <a:gd name="connsiteX62" fmla="*/ 381140 w 3168486"/>
                <a:gd name="connsiteY62" fmla="*/ 3051963 h 3696231"/>
                <a:gd name="connsiteX63" fmla="*/ 351212 w 3168486"/>
                <a:gd name="connsiteY63" fmla="*/ 3013241 h 3696231"/>
                <a:gd name="connsiteX64" fmla="*/ 323045 w 3168486"/>
                <a:gd name="connsiteY64" fmla="*/ 2970999 h 3696231"/>
                <a:gd name="connsiteX65" fmla="*/ 296638 w 3168486"/>
                <a:gd name="connsiteY65" fmla="*/ 2929638 h 3696231"/>
                <a:gd name="connsiteX66" fmla="*/ 269351 w 3168486"/>
                <a:gd name="connsiteY66" fmla="*/ 2886516 h 3696231"/>
                <a:gd name="connsiteX67" fmla="*/ 245584 w 3168486"/>
                <a:gd name="connsiteY67" fmla="*/ 2845154 h 3696231"/>
                <a:gd name="connsiteX68" fmla="*/ 220058 w 3168486"/>
                <a:gd name="connsiteY68" fmla="*/ 2801153 h 3696231"/>
                <a:gd name="connsiteX69" fmla="*/ 197172 w 3168486"/>
                <a:gd name="connsiteY69" fmla="*/ 2756271 h 3696231"/>
                <a:gd name="connsiteX70" fmla="*/ 174286 w 3168486"/>
                <a:gd name="connsiteY70" fmla="*/ 2710509 h 3696231"/>
                <a:gd name="connsiteX71" fmla="*/ 156681 w 3168486"/>
                <a:gd name="connsiteY71" fmla="*/ 2665627 h 3696231"/>
                <a:gd name="connsiteX72" fmla="*/ 135556 w 3168486"/>
                <a:gd name="connsiteY72" fmla="*/ 2618105 h 3696231"/>
                <a:gd name="connsiteX73" fmla="*/ 118831 w 3168486"/>
                <a:gd name="connsiteY73" fmla="*/ 2574103 h 3696231"/>
                <a:gd name="connsiteX74" fmla="*/ 101227 w 3168486"/>
                <a:gd name="connsiteY74" fmla="*/ 2525701 h 3696231"/>
                <a:gd name="connsiteX75" fmla="*/ 85382 w 3168486"/>
                <a:gd name="connsiteY75" fmla="*/ 2477300 h 3696231"/>
                <a:gd name="connsiteX76" fmla="*/ 70418 w 3168486"/>
                <a:gd name="connsiteY76" fmla="*/ 2428018 h 3696231"/>
                <a:gd name="connsiteX77" fmla="*/ 58095 w 3168486"/>
                <a:gd name="connsiteY77" fmla="*/ 2378736 h 3696231"/>
                <a:gd name="connsiteX78" fmla="*/ 46652 w 3168486"/>
                <a:gd name="connsiteY78" fmla="*/ 2330334 h 3696231"/>
                <a:gd name="connsiteX79" fmla="*/ 35209 w 3168486"/>
                <a:gd name="connsiteY79" fmla="*/ 2280172 h 3696231"/>
                <a:gd name="connsiteX80" fmla="*/ 26407 w 3168486"/>
                <a:gd name="connsiteY80" fmla="*/ 2229130 h 3696231"/>
                <a:gd name="connsiteX81" fmla="*/ 18485 w 3168486"/>
                <a:gd name="connsiteY81" fmla="*/ 2178088 h 3696231"/>
                <a:gd name="connsiteX82" fmla="*/ 12323 w 3168486"/>
                <a:gd name="connsiteY82" fmla="*/ 2127045 h 3696231"/>
                <a:gd name="connsiteX83" fmla="*/ 6162 w 3168486"/>
                <a:gd name="connsiteY83" fmla="*/ 2076003 h 3696231"/>
                <a:gd name="connsiteX84" fmla="*/ 4401 w 3168486"/>
                <a:gd name="connsiteY84" fmla="*/ 2024961 h 3696231"/>
                <a:gd name="connsiteX85" fmla="*/ 880 w 3168486"/>
                <a:gd name="connsiteY85" fmla="*/ 1972159 h 3696231"/>
                <a:gd name="connsiteX86" fmla="*/ 0 w 3168486"/>
                <a:gd name="connsiteY86" fmla="*/ 1920237 h 3696231"/>
                <a:gd name="connsiteX87" fmla="*/ 880 w 3168486"/>
                <a:gd name="connsiteY87" fmla="*/ 1866555 h 3696231"/>
                <a:gd name="connsiteX88" fmla="*/ 4401 w 3168486"/>
                <a:gd name="connsiteY88" fmla="*/ 1814633 h 3696231"/>
                <a:gd name="connsiteX89" fmla="*/ 6162 w 3168486"/>
                <a:gd name="connsiteY89" fmla="*/ 1762711 h 3696231"/>
                <a:gd name="connsiteX90" fmla="*/ 12323 w 3168486"/>
                <a:gd name="connsiteY90" fmla="*/ 1711669 h 3696231"/>
                <a:gd name="connsiteX91" fmla="*/ 18485 w 3168486"/>
                <a:gd name="connsiteY91" fmla="*/ 1660627 h 3696231"/>
                <a:gd name="connsiteX92" fmla="*/ 26407 w 3168486"/>
                <a:gd name="connsiteY92" fmla="*/ 1608705 h 3696231"/>
                <a:gd name="connsiteX93" fmla="*/ 35209 w 3168486"/>
                <a:gd name="connsiteY93" fmla="*/ 1558543 h 3696231"/>
                <a:gd name="connsiteX94" fmla="*/ 46652 w 3168486"/>
                <a:gd name="connsiteY94" fmla="*/ 1508381 h 3696231"/>
                <a:gd name="connsiteX95" fmla="*/ 58095 w 3168486"/>
                <a:gd name="connsiteY95" fmla="*/ 1459979 h 3696231"/>
                <a:gd name="connsiteX96" fmla="*/ 70418 w 3168486"/>
                <a:gd name="connsiteY96" fmla="*/ 1410697 h 3696231"/>
                <a:gd name="connsiteX97" fmla="*/ 85382 w 3168486"/>
                <a:gd name="connsiteY97" fmla="*/ 1361415 h 3696231"/>
                <a:gd name="connsiteX98" fmla="*/ 101227 w 3168486"/>
                <a:gd name="connsiteY98" fmla="*/ 1313893 h 3696231"/>
                <a:gd name="connsiteX99" fmla="*/ 118831 w 3168486"/>
                <a:gd name="connsiteY99" fmla="*/ 1268131 h 3696231"/>
                <a:gd name="connsiteX100" fmla="*/ 135556 w 3168486"/>
                <a:gd name="connsiteY100" fmla="*/ 1219729 h 3696231"/>
                <a:gd name="connsiteX101" fmla="*/ 156681 w 3168486"/>
                <a:gd name="connsiteY101" fmla="*/ 1173087 h 3696231"/>
                <a:gd name="connsiteX102" fmla="*/ 174286 w 3168486"/>
                <a:gd name="connsiteY102" fmla="*/ 1127325 h 3696231"/>
                <a:gd name="connsiteX103" fmla="*/ 197172 w 3168486"/>
                <a:gd name="connsiteY103" fmla="*/ 1083324 h 3696231"/>
                <a:gd name="connsiteX104" fmla="*/ 220058 w 3168486"/>
                <a:gd name="connsiteY104" fmla="*/ 1040202 h 3696231"/>
                <a:gd name="connsiteX105" fmla="*/ 245584 w 3168486"/>
                <a:gd name="connsiteY105" fmla="*/ 995320 h 3696231"/>
                <a:gd name="connsiteX106" fmla="*/ 269351 w 3168486"/>
                <a:gd name="connsiteY106" fmla="*/ 952198 h 3696231"/>
                <a:gd name="connsiteX107" fmla="*/ 296638 w 3168486"/>
                <a:gd name="connsiteY107" fmla="*/ 910837 h 3696231"/>
                <a:gd name="connsiteX108" fmla="*/ 323045 w 3168486"/>
                <a:gd name="connsiteY108" fmla="*/ 867715 h 3696231"/>
                <a:gd name="connsiteX109" fmla="*/ 351212 w 3168486"/>
                <a:gd name="connsiteY109" fmla="*/ 828113 h 3696231"/>
                <a:gd name="connsiteX110" fmla="*/ 381140 w 3168486"/>
                <a:gd name="connsiteY110" fmla="*/ 786752 h 3696231"/>
                <a:gd name="connsiteX111" fmla="*/ 411948 w 3168486"/>
                <a:gd name="connsiteY111" fmla="*/ 748030 h 3696231"/>
                <a:gd name="connsiteX112" fmla="*/ 443636 w 3168486"/>
                <a:gd name="connsiteY112" fmla="*/ 709309 h 3696231"/>
                <a:gd name="connsiteX113" fmla="*/ 475325 w 3168486"/>
                <a:gd name="connsiteY113" fmla="*/ 671467 h 3696231"/>
                <a:gd name="connsiteX114" fmla="*/ 508773 w 3168486"/>
                <a:gd name="connsiteY114" fmla="*/ 633626 h 3696231"/>
                <a:gd name="connsiteX115" fmla="*/ 543102 w 3168486"/>
                <a:gd name="connsiteY115" fmla="*/ 598424 h 3696231"/>
                <a:gd name="connsiteX116" fmla="*/ 578312 w 3168486"/>
                <a:gd name="connsiteY116" fmla="*/ 563223 h 3696231"/>
                <a:gd name="connsiteX117" fmla="*/ 613521 w 3168486"/>
                <a:gd name="connsiteY117" fmla="*/ 528901 h 3696231"/>
                <a:gd name="connsiteX118" fmla="*/ 650491 w 3168486"/>
                <a:gd name="connsiteY118" fmla="*/ 494580 h 3696231"/>
                <a:gd name="connsiteX119" fmla="*/ 687460 w 3168486"/>
                <a:gd name="connsiteY119" fmla="*/ 462899 h 3696231"/>
                <a:gd name="connsiteX120" fmla="*/ 727951 w 3168486"/>
                <a:gd name="connsiteY120" fmla="*/ 431217 h 3696231"/>
                <a:gd name="connsiteX121" fmla="*/ 766681 w 3168486"/>
                <a:gd name="connsiteY121" fmla="*/ 400416 h 3696231"/>
                <a:gd name="connsiteX122" fmla="*/ 808052 w 3168486"/>
                <a:gd name="connsiteY122" fmla="*/ 371375 h 3696231"/>
                <a:gd name="connsiteX123" fmla="*/ 848543 w 3168486"/>
                <a:gd name="connsiteY123" fmla="*/ 343214 h 3696231"/>
                <a:gd name="connsiteX124" fmla="*/ 889913 w 3168486"/>
                <a:gd name="connsiteY124" fmla="*/ 314173 h 3696231"/>
                <a:gd name="connsiteX125" fmla="*/ 932164 w 3168486"/>
                <a:gd name="connsiteY125" fmla="*/ 288652 h 3696231"/>
                <a:gd name="connsiteX126" fmla="*/ 975296 w 3168486"/>
                <a:gd name="connsiteY126" fmla="*/ 262251 h 3696231"/>
                <a:gd name="connsiteX127" fmla="*/ 1020188 w 3168486"/>
                <a:gd name="connsiteY127" fmla="*/ 238490 h 3696231"/>
                <a:gd name="connsiteX128" fmla="*/ 1064199 w 3168486"/>
                <a:gd name="connsiteY128" fmla="*/ 213849 h 3696231"/>
                <a:gd name="connsiteX129" fmla="*/ 1110851 w 3168486"/>
                <a:gd name="connsiteY129" fmla="*/ 192728 h 3696231"/>
                <a:gd name="connsiteX130" fmla="*/ 1155743 w 3168486"/>
                <a:gd name="connsiteY130" fmla="*/ 171607 h 3696231"/>
                <a:gd name="connsiteX131" fmla="*/ 1202395 w 3168486"/>
                <a:gd name="connsiteY131" fmla="*/ 151366 h 3696231"/>
                <a:gd name="connsiteX132" fmla="*/ 1249928 w 3168486"/>
                <a:gd name="connsiteY132" fmla="*/ 132885 h 3696231"/>
                <a:gd name="connsiteX133" fmla="*/ 1296580 w 3168486"/>
                <a:gd name="connsiteY133" fmla="*/ 116165 h 3696231"/>
                <a:gd name="connsiteX134" fmla="*/ 1345873 w 3168486"/>
                <a:gd name="connsiteY134" fmla="*/ 98564 h 3696231"/>
                <a:gd name="connsiteX135" fmla="*/ 1395166 w 3168486"/>
                <a:gd name="connsiteY135" fmla="*/ 82723 h 3696231"/>
                <a:gd name="connsiteX136" fmla="*/ 1444459 w 3168486"/>
                <a:gd name="connsiteY136" fmla="*/ 69523 h 3696231"/>
                <a:gd name="connsiteX137" fmla="*/ 1495512 w 3168486"/>
                <a:gd name="connsiteY137" fmla="*/ 55442 h 3696231"/>
                <a:gd name="connsiteX138" fmla="*/ 1545685 w 3168486"/>
                <a:gd name="connsiteY138" fmla="*/ 44002 h 3696231"/>
                <a:gd name="connsiteX139" fmla="*/ 1595858 w 3168486"/>
                <a:gd name="connsiteY139" fmla="*/ 35202 h 3696231"/>
                <a:gd name="connsiteX140" fmla="*/ 1649553 w 3168486"/>
                <a:gd name="connsiteY140" fmla="*/ 24641 h 3696231"/>
                <a:gd name="connsiteX141" fmla="*/ 1699726 w 3168486"/>
                <a:gd name="connsiteY141" fmla="*/ 17601 h 3696231"/>
                <a:gd name="connsiteX142" fmla="*/ 1752540 w 3168486"/>
                <a:gd name="connsiteY142" fmla="*/ 11441 h 3696231"/>
                <a:gd name="connsiteX143" fmla="*/ 1805354 w 3168486"/>
                <a:gd name="connsiteY143" fmla="*/ 6160 h 3696231"/>
                <a:gd name="connsiteX144" fmla="*/ 1858167 w 3168486"/>
                <a:gd name="connsiteY144" fmla="*/ 3520 h 3696231"/>
                <a:gd name="connsiteX145" fmla="*/ 1912742 w 3168486"/>
                <a:gd name="connsiteY145" fmla="*/ 880 h 369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168486" h="3696231">
                  <a:moveTo>
                    <a:pt x="1966436" y="0"/>
                  </a:moveTo>
                  <a:lnTo>
                    <a:pt x="2019250" y="880"/>
                  </a:lnTo>
                  <a:lnTo>
                    <a:pt x="2073824" y="3520"/>
                  </a:lnTo>
                  <a:lnTo>
                    <a:pt x="2124877" y="6160"/>
                  </a:lnTo>
                  <a:lnTo>
                    <a:pt x="2179452" y="11441"/>
                  </a:lnTo>
                  <a:lnTo>
                    <a:pt x="2231385" y="17601"/>
                  </a:lnTo>
                  <a:lnTo>
                    <a:pt x="2282438" y="24641"/>
                  </a:lnTo>
                  <a:lnTo>
                    <a:pt x="2335252" y="35202"/>
                  </a:lnTo>
                  <a:lnTo>
                    <a:pt x="2386306" y="44002"/>
                  </a:lnTo>
                  <a:lnTo>
                    <a:pt x="2435599" y="55442"/>
                  </a:lnTo>
                  <a:lnTo>
                    <a:pt x="2487532" y="69523"/>
                  </a:lnTo>
                  <a:lnTo>
                    <a:pt x="2536825" y="82723"/>
                  </a:lnTo>
                  <a:lnTo>
                    <a:pt x="2586118" y="98564"/>
                  </a:lnTo>
                  <a:lnTo>
                    <a:pt x="2633651" y="116165"/>
                  </a:lnTo>
                  <a:lnTo>
                    <a:pt x="2682064" y="132885"/>
                  </a:lnTo>
                  <a:lnTo>
                    <a:pt x="2728716" y="151366"/>
                  </a:lnTo>
                  <a:lnTo>
                    <a:pt x="2776248" y="171607"/>
                  </a:lnTo>
                  <a:lnTo>
                    <a:pt x="2821140" y="192728"/>
                  </a:lnTo>
                  <a:lnTo>
                    <a:pt x="2867792" y="213849"/>
                  </a:lnTo>
                  <a:lnTo>
                    <a:pt x="2911804" y="238490"/>
                  </a:lnTo>
                  <a:lnTo>
                    <a:pt x="2956696" y="262251"/>
                  </a:lnTo>
                  <a:lnTo>
                    <a:pt x="2999827" y="288652"/>
                  </a:lnTo>
                  <a:lnTo>
                    <a:pt x="3042078" y="314173"/>
                  </a:lnTo>
                  <a:lnTo>
                    <a:pt x="3083449" y="343214"/>
                  </a:lnTo>
                  <a:lnTo>
                    <a:pt x="3123939" y="371375"/>
                  </a:lnTo>
                  <a:lnTo>
                    <a:pt x="3164430" y="400416"/>
                  </a:lnTo>
                  <a:lnTo>
                    <a:pt x="3168486" y="403642"/>
                  </a:lnTo>
                  <a:lnTo>
                    <a:pt x="3168486" y="3435073"/>
                  </a:lnTo>
                  <a:lnTo>
                    <a:pt x="3164430" y="3438298"/>
                  </a:lnTo>
                  <a:lnTo>
                    <a:pt x="3123939" y="3469099"/>
                  </a:lnTo>
                  <a:lnTo>
                    <a:pt x="3083449" y="3495500"/>
                  </a:lnTo>
                  <a:lnTo>
                    <a:pt x="3042078" y="3524542"/>
                  </a:lnTo>
                  <a:lnTo>
                    <a:pt x="2999827" y="3550063"/>
                  </a:lnTo>
                  <a:lnTo>
                    <a:pt x="2956696" y="3576464"/>
                  </a:lnTo>
                  <a:lnTo>
                    <a:pt x="2911804" y="3600225"/>
                  </a:lnTo>
                  <a:lnTo>
                    <a:pt x="2867792" y="3624866"/>
                  </a:lnTo>
                  <a:lnTo>
                    <a:pt x="2821140" y="3645986"/>
                  </a:lnTo>
                  <a:lnTo>
                    <a:pt x="2776248" y="3667987"/>
                  </a:lnTo>
                  <a:lnTo>
                    <a:pt x="2728716" y="3689108"/>
                  </a:lnTo>
                  <a:lnTo>
                    <a:pt x="2709836" y="3696231"/>
                  </a:lnTo>
                  <a:lnTo>
                    <a:pt x="1221631" y="3696231"/>
                  </a:lnTo>
                  <a:lnTo>
                    <a:pt x="1202395" y="3689108"/>
                  </a:lnTo>
                  <a:lnTo>
                    <a:pt x="1155743" y="3667987"/>
                  </a:lnTo>
                  <a:lnTo>
                    <a:pt x="1110851" y="3645986"/>
                  </a:lnTo>
                  <a:lnTo>
                    <a:pt x="1064199" y="3624866"/>
                  </a:lnTo>
                  <a:lnTo>
                    <a:pt x="1020188" y="3600225"/>
                  </a:lnTo>
                  <a:lnTo>
                    <a:pt x="975296" y="3576464"/>
                  </a:lnTo>
                  <a:lnTo>
                    <a:pt x="932164" y="3550063"/>
                  </a:lnTo>
                  <a:lnTo>
                    <a:pt x="889913" y="3524542"/>
                  </a:lnTo>
                  <a:lnTo>
                    <a:pt x="848543" y="3495500"/>
                  </a:lnTo>
                  <a:lnTo>
                    <a:pt x="808052" y="3469099"/>
                  </a:lnTo>
                  <a:lnTo>
                    <a:pt x="766681" y="3438298"/>
                  </a:lnTo>
                  <a:lnTo>
                    <a:pt x="727951" y="3407497"/>
                  </a:lnTo>
                  <a:lnTo>
                    <a:pt x="687460" y="3375816"/>
                  </a:lnTo>
                  <a:lnTo>
                    <a:pt x="650491" y="3344134"/>
                  </a:lnTo>
                  <a:lnTo>
                    <a:pt x="613521" y="3309813"/>
                  </a:lnTo>
                  <a:lnTo>
                    <a:pt x="578312" y="3275492"/>
                  </a:lnTo>
                  <a:lnTo>
                    <a:pt x="543102" y="3240290"/>
                  </a:lnTo>
                  <a:lnTo>
                    <a:pt x="508773" y="3205089"/>
                  </a:lnTo>
                  <a:lnTo>
                    <a:pt x="475325" y="3167247"/>
                  </a:lnTo>
                  <a:lnTo>
                    <a:pt x="443636" y="3130286"/>
                  </a:lnTo>
                  <a:lnTo>
                    <a:pt x="411948" y="3091564"/>
                  </a:lnTo>
                  <a:lnTo>
                    <a:pt x="381140" y="3051963"/>
                  </a:lnTo>
                  <a:lnTo>
                    <a:pt x="351212" y="3013241"/>
                  </a:lnTo>
                  <a:lnTo>
                    <a:pt x="323045" y="2970999"/>
                  </a:lnTo>
                  <a:lnTo>
                    <a:pt x="296638" y="2929638"/>
                  </a:lnTo>
                  <a:lnTo>
                    <a:pt x="269351" y="2886516"/>
                  </a:lnTo>
                  <a:lnTo>
                    <a:pt x="245584" y="2845154"/>
                  </a:lnTo>
                  <a:lnTo>
                    <a:pt x="220058" y="2801153"/>
                  </a:lnTo>
                  <a:lnTo>
                    <a:pt x="197172" y="2756271"/>
                  </a:lnTo>
                  <a:lnTo>
                    <a:pt x="174286" y="2710509"/>
                  </a:lnTo>
                  <a:lnTo>
                    <a:pt x="156681" y="2665627"/>
                  </a:lnTo>
                  <a:lnTo>
                    <a:pt x="135556" y="2618105"/>
                  </a:lnTo>
                  <a:lnTo>
                    <a:pt x="118831" y="2574103"/>
                  </a:lnTo>
                  <a:lnTo>
                    <a:pt x="101227" y="2525701"/>
                  </a:lnTo>
                  <a:lnTo>
                    <a:pt x="85382" y="2477300"/>
                  </a:lnTo>
                  <a:lnTo>
                    <a:pt x="70418" y="2428018"/>
                  </a:lnTo>
                  <a:lnTo>
                    <a:pt x="58095" y="2378736"/>
                  </a:lnTo>
                  <a:lnTo>
                    <a:pt x="46652" y="2330334"/>
                  </a:lnTo>
                  <a:lnTo>
                    <a:pt x="35209" y="2280172"/>
                  </a:lnTo>
                  <a:lnTo>
                    <a:pt x="26407" y="2229130"/>
                  </a:lnTo>
                  <a:lnTo>
                    <a:pt x="18485" y="2178088"/>
                  </a:lnTo>
                  <a:lnTo>
                    <a:pt x="12323" y="2127045"/>
                  </a:lnTo>
                  <a:lnTo>
                    <a:pt x="6162" y="2076003"/>
                  </a:lnTo>
                  <a:lnTo>
                    <a:pt x="4401" y="2024961"/>
                  </a:lnTo>
                  <a:lnTo>
                    <a:pt x="880" y="1972159"/>
                  </a:lnTo>
                  <a:lnTo>
                    <a:pt x="0" y="1920237"/>
                  </a:lnTo>
                  <a:lnTo>
                    <a:pt x="880" y="1866555"/>
                  </a:lnTo>
                  <a:lnTo>
                    <a:pt x="4401" y="1814633"/>
                  </a:lnTo>
                  <a:lnTo>
                    <a:pt x="6162" y="1762711"/>
                  </a:lnTo>
                  <a:lnTo>
                    <a:pt x="12323" y="1711669"/>
                  </a:lnTo>
                  <a:lnTo>
                    <a:pt x="18485" y="1660627"/>
                  </a:lnTo>
                  <a:lnTo>
                    <a:pt x="26407" y="1608705"/>
                  </a:lnTo>
                  <a:lnTo>
                    <a:pt x="35209" y="1558543"/>
                  </a:lnTo>
                  <a:lnTo>
                    <a:pt x="46652" y="1508381"/>
                  </a:lnTo>
                  <a:lnTo>
                    <a:pt x="58095" y="1459979"/>
                  </a:lnTo>
                  <a:lnTo>
                    <a:pt x="70418" y="1410697"/>
                  </a:lnTo>
                  <a:lnTo>
                    <a:pt x="85382" y="1361415"/>
                  </a:lnTo>
                  <a:lnTo>
                    <a:pt x="101227" y="1313893"/>
                  </a:lnTo>
                  <a:lnTo>
                    <a:pt x="118831" y="1268131"/>
                  </a:lnTo>
                  <a:lnTo>
                    <a:pt x="135556" y="1219729"/>
                  </a:lnTo>
                  <a:lnTo>
                    <a:pt x="156681" y="1173087"/>
                  </a:lnTo>
                  <a:lnTo>
                    <a:pt x="174286" y="1127325"/>
                  </a:lnTo>
                  <a:lnTo>
                    <a:pt x="197172" y="1083324"/>
                  </a:lnTo>
                  <a:lnTo>
                    <a:pt x="220058" y="1040202"/>
                  </a:lnTo>
                  <a:lnTo>
                    <a:pt x="245584" y="995320"/>
                  </a:lnTo>
                  <a:lnTo>
                    <a:pt x="269351" y="952198"/>
                  </a:lnTo>
                  <a:lnTo>
                    <a:pt x="296638" y="910837"/>
                  </a:lnTo>
                  <a:lnTo>
                    <a:pt x="323045" y="867715"/>
                  </a:lnTo>
                  <a:lnTo>
                    <a:pt x="351212" y="828113"/>
                  </a:lnTo>
                  <a:lnTo>
                    <a:pt x="381140" y="786752"/>
                  </a:lnTo>
                  <a:lnTo>
                    <a:pt x="411948" y="748030"/>
                  </a:lnTo>
                  <a:lnTo>
                    <a:pt x="443636" y="709309"/>
                  </a:lnTo>
                  <a:lnTo>
                    <a:pt x="475325" y="671467"/>
                  </a:lnTo>
                  <a:lnTo>
                    <a:pt x="508773" y="633626"/>
                  </a:lnTo>
                  <a:lnTo>
                    <a:pt x="543102" y="598424"/>
                  </a:lnTo>
                  <a:lnTo>
                    <a:pt x="578312" y="563223"/>
                  </a:lnTo>
                  <a:lnTo>
                    <a:pt x="613521" y="528901"/>
                  </a:lnTo>
                  <a:lnTo>
                    <a:pt x="650491" y="494580"/>
                  </a:lnTo>
                  <a:lnTo>
                    <a:pt x="687460" y="462899"/>
                  </a:lnTo>
                  <a:lnTo>
                    <a:pt x="727951" y="431217"/>
                  </a:lnTo>
                  <a:lnTo>
                    <a:pt x="766681" y="400416"/>
                  </a:lnTo>
                  <a:lnTo>
                    <a:pt x="808052" y="371375"/>
                  </a:lnTo>
                  <a:lnTo>
                    <a:pt x="848543" y="343214"/>
                  </a:lnTo>
                  <a:lnTo>
                    <a:pt x="889913" y="314173"/>
                  </a:lnTo>
                  <a:lnTo>
                    <a:pt x="932164" y="288652"/>
                  </a:lnTo>
                  <a:lnTo>
                    <a:pt x="975296" y="262251"/>
                  </a:lnTo>
                  <a:lnTo>
                    <a:pt x="1020188" y="238490"/>
                  </a:lnTo>
                  <a:lnTo>
                    <a:pt x="1064199" y="213849"/>
                  </a:lnTo>
                  <a:lnTo>
                    <a:pt x="1110851" y="192728"/>
                  </a:lnTo>
                  <a:lnTo>
                    <a:pt x="1155743" y="171607"/>
                  </a:lnTo>
                  <a:lnTo>
                    <a:pt x="1202395" y="151366"/>
                  </a:lnTo>
                  <a:lnTo>
                    <a:pt x="1249928" y="132885"/>
                  </a:lnTo>
                  <a:lnTo>
                    <a:pt x="1296580" y="116165"/>
                  </a:lnTo>
                  <a:lnTo>
                    <a:pt x="1345873" y="98564"/>
                  </a:lnTo>
                  <a:lnTo>
                    <a:pt x="1395166" y="82723"/>
                  </a:lnTo>
                  <a:lnTo>
                    <a:pt x="1444459" y="69523"/>
                  </a:lnTo>
                  <a:lnTo>
                    <a:pt x="1495512" y="55442"/>
                  </a:lnTo>
                  <a:lnTo>
                    <a:pt x="1545685" y="44002"/>
                  </a:lnTo>
                  <a:lnTo>
                    <a:pt x="1595858" y="35202"/>
                  </a:lnTo>
                  <a:lnTo>
                    <a:pt x="1649553" y="24641"/>
                  </a:lnTo>
                  <a:lnTo>
                    <a:pt x="1699726" y="17601"/>
                  </a:lnTo>
                  <a:lnTo>
                    <a:pt x="1752540" y="11441"/>
                  </a:lnTo>
                  <a:lnTo>
                    <a:pt x="1805354" y="6160"/>
                  </a:lnTo>
                  <a:lnTo>
                    <a:pt x="1858167" y="3520"/>
                  </a:lnTo>
                  <a:lnTo>
                    <a:pt x="1912742" y="88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/>
            </a:p>
          </p:txBody>
        </p:sp>
        <p:sp>
          <p:nvSpPr>
            <p:cNvPr id="19" name="Forma Livre: Forma 18"/>
            <p:cNvSpPr/>
            <p:nvPr userDrawn="1"/>
          </p:nvSpPr>
          <p:spPr bwMode="auto">
            <a:xfrm>
              <a:off x="9775942" y="3895725"/>
              <a:ext cx="2416058" cy="2373444"/>
            </a:xfrm>
            <a:custGeom>
              <a:avLst/>
              <a:gdLst>
                <a:gd name="connsiteX0" fmla="*/ 41331 w 2416058"/>
                <a:gd name="connsiteY0" fmla="*/ 0 h 2373444"/>
                <a:gd name="connsiteX1" fmla="*/ 2384915 w 2416058"/>
                <a:gd name="connsiteY1" fmla="*/ 0 h 2373444"/>
                <a:gd name="connsiteX2" fmla="*/ 2406020 w 2416058"/>
                <a:gd name="connsiteY2" fmla="*/ 4402 h 2373444"/>
                <a:gd name="connsiteX3" fmla="*/ 2416058 w 2416058"/>
                <a:gd name="connsiteY3" fmla="*/ 15707 h 2373444"/>
                <a:gd name="connsiteX4" fmla="*/ 2416058 w 2416058"/>
                <a:gd name="connsiteY4" fmla="*/ 329645 h 2373444"/>
                <a:gd name="connsiteX5" fmla="*/ 2406020 w 2416058"/>
                <a:gd name="connsiteY5" fmla="*/ 341579 h 2373444"/>
                <a:gd name="connsiteX6" fmla="*/ 2384915 w 2416058"/>
                <a:gd name="connsiteY6" fmla="*/ 346861 h 2373444"/>
                <a:gd name="connsiteX7" fmla="*/ 572485 w 2416058"/>
                <a:gd name="connsiteY7" fmla="*/ 346861 h 2373444"/>
                <a:gd name="connsiteX8" fmla="*/ 572485 w 2416058"/>
                <a:gd name="connsiteY8" fmla="*/ 1013292 h 2373444"/>
                <a:gd name="connsiteX9" fmla="*/ 1224995 w 2416058"/>
                <a:gd name="connsiteY9" fmla="*/ 1013292 h 2373444"/>
                <a:gd name="connsiteX10" fmla="*/ 1332281 w 2416058"/>
                <a:gd name="connsiteY10" fmla="*/ 963992 h 2373444"/>
                <a:gd name="connsiteX11" fmla="*/ 1437808 w 2416058"/>
                <a:gd name="connsiteY11" fmla="*/ 1013292 h 2373444"/>
                <a:gd name="connsiteX12" fmla="*/ 1921474 w 2416058"/>
                <a:gd name="connsiteY12" fmla="*/ 1013292 h 2373444"/>
                <a:gd name="connsiteX13" fmla="*/ 1941700 w 2416058"/>
                <a:gd name="connsiteY13" fmla="*/ 1018574 h 2373444"/>
                <a:gd name="connsiteX14" fmla="*/ 1956650 w 2416058"/>
                <a:gd name="connsiteY14" fmla="*/ 1033540 h 2373444"/>
                <a:gd name="connsiteX15" fmla="*/ 1962806 w 2416058"/>
                <a:gd name="connsiteY15" fmla="*/ 1054669 h 2373444"/>
                <a:gd name="connsiteX16" fmla="*/ 1962806 w 2416058"/>
                <a:gd name="connsiteY16" fmla="*/ 1320537 h 2373444"/>
                <a:gd name="connsiteX17" fmla="*/ 1956650 w 2416058"/>
                <a:gd name="connsiteY17" fmla="*/ 1339904 h 2373444"/>
                <a:gd name="connsiteX18" fmla="*/ 1941700 w 2416058"/>
                <a:gd name="connsiteY18" fmla="*/ 1353990 h 2373444"/>
                <a:gd name="connsiteX19" fmla="*/ 1921474 w 2416058"/>
                <a:gd name="connsiteY19" fmla="*/ 1360153 h 2373444"/>
                <a:gd name="connsiteX20" fmla="*/ 1091327 w 2416058"/>
                <a:gd name="connsiteY20" fmla="*/ 1360153 h 2373444"/>
                <a:gd name="connsiteX21" fmla="*/ 985800 w 2416058"/>
                <a:gd name="connsiteY21" fmla="*/ 1410333 h 2373444"/>
                <a:gd name="connsiteX22" fmla="*/ 877635 w 2416058"/>
                <a:gd name="connsiteY22" fmla="*/ 1360153 h 2373444"/>
                <a:gd name="connsiteX23" fmla="*/ 572485 w 2416058"/>
                <a:gd name="connsiteY23" fmla="*/ 1360153 h 2373444"/>
                <a:gd name="connsiteX24" fmla="*/ 572485 w 2416058"/>
                <a:gd name="connsiteY24" fmla="*/ 2028344 h 2373444"/>
                <a:gd name="connsiteX25" fmla="*/ 2384915 w 2416058"/>
                <a:gd name="connsiteY25" fmla="*/ 2028344 h 2373444"/>
                <a:gd name="connsiteX26" fmla="*/ 2406020 w 2416058"/>
                <a:gd name="connsiteY26" fmla="*/ 2033626 h 2373444"/>
                <a:gd name="connsiteX27" fmla="*/ 2416058 w 2416058"/>
                <a:gd name="connsiteY27" fmla="*/ 2043676 h 2373444"/>
                <a:gd name="connsiteX28" fmla="*/ 2416058 w 2416058"/>
                <a:gd name="connsiteY28" fmla="*/ 2357737 h 2373444"/>
                <a:gd name="connsiteX29" fmla="*/ 2406020 w 2416058"/>
                <a:gd name="connsiteY29" fmla="*/ 2369042 h 2373444"/>
                <a:gd name="connsiteX30" fmla="*/ 2384915 w 2416058"/>
                <a:gd name="connsiteY30" fmla="*/ 2373444 h 2373444"/>
                <a:gd name="connsiteX31" fmla="*/ 41331 w 2416058"/>
                <a:gd name="connsiteY31" fmla="*/ 2373444 h 2373444"/>
                <a:gd name="connsiteX32" fmla="*/ 20226 w 2416058"/>
                <a:gd name="connsiteY32" fmla="*/ 2369042 h 2373444"/>
                <a:gd name="connsiteX33" fmla="*/ 6156 w 2416058"/>
                <a:gd name="connsiteY33" fmla="*/ 2353196 h 2373444"/>
                <a:gd name="connsiteX34" fmla="*/ 0 w 2416058"/>
                <a:gd name="connsiteY34" fmla="*/ 2332948 h 2373444"/>
                <a:gd name="connsiteX35" fmla="*/ 0 w 2416058"/>
                <a:gd name="connsiteY35" fmla="*/ 42257 h 2373444"/>
                <a:gd name="connsiteX36" fmla="*/ 6156 w 2416058"/>
                <a:gd name="connsiteY36" fmla="*/ 20248 h 2373444"/>
                <a:gd name="connsiteX37" fmla="*/ 20226 w 2416058"/>
                <a:gd name="connsiteY37" fmla="*/ 4402 h 23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16058" h="2373444">
                  <a:moveTo>
                    <a:pt x="41331" y="0"/>
                  </a:moveTo>
                  <a:lnTo>
                    <a:pt x="2384915" y="0"/>
                  </a:lnTo>
                  <a:lnTo>
                    <a:pt x="2406020" y="4402"/>
                  </a:lnTo>
                  <a:lnTo>
                    <a:pt x="2416058" y="15707"/>
                  </a:lnTo>
                  <a:lnTo>
                    <a:pt x="2416058" y="329645"/>
                  </a:lnTo>
                  <a:lnTo>
                    <a:pt x="2406020" y="341579"/>
                  </a:lnTo>
                  <a:lnTo>
                    <a:pt x="2384915" y="346861"/>
                  </a:lnTo>
                  <a:lnTo>
                    <a:pt x="572485" y="346861"/>
                  </a:lnTo>
                  <a:lnTo>
                    <a:pt x="572485" y="1013292"/>
                  </a:lnTo>
                  <a:lnTo>
                    <a:pt x="1224995" y="1013292"/>
                  </a:lnTo>
                  <a:lnTo>
                    <a:pt x="1332281" y="963992"/>
                  </a:lnTo>
                  <a:lnTo>
                    <a:pt x="1437808" y="1013292"/>
                  </a:lnTo>
                  <a:lnTo>
                    <a:pt x="1921474" y="1013292"/>
                  </a:lnTo>
                  <a:lnTo>
                    <a:pt x="1941700" y="1018574"/>
                  </a:lnTo>
                  <a:lnTo>
                    <a:pt x="1956650" y="1033540"/>
                  </a:lnTo>
                  <a:lnTo>
                    <a:pt x="1962806" y="1054669"/>
                  </a:lnTo>
                  <a:lnTo>
                    <a:pt x="1962806" y="1320537"/>
                  </a:lnTo>
                  <a:lnTo>
                    <a:pt x="1956650" y="1339904"/>
                  </a:lnTo>
                  <a:lnTo>
                    <a:pt x="1941700" y="1353990"/>
                  </a:lnTo>
                  <a:lnTo>
                    <a:pt x="1921474" y="1360153"/>
                  </a:lnTo>
                  <a:lnTo>
                    <a:pt x="1091327" y="1360153"/>
                  </a:lnTo>
                  <a:lnTo>
                    <a:pt x="985800" y="1410333"/>
                  </a:lnTo>
                  <a:lnTo>
                    <a:pt x="877635" y="1360153"/>
                  </a:lnTo>
                  <a:lnTo>
                    <a:pt x="572485" y="1360153"/>
                  </a:lnTo>
                  <a:lnTo>
                    <a:pt x="572485" y="2028344"/>
                  </a:lnTo>
                  <a:lnTo>
                    <a:pt x="2384915" y="2028344"/>
                  </a:lnTo>
                  <a:lnTo>
                    <a:pt x="2406020" y="2033626"/>
                  </a:lnTo>
                  <a:lnTo>
                    <a:pt x="2416058" y="2043676"/>
                  </a:lnTo>
                  <a:lnTo>
                    <a:pt x="2416058" y="2357737"/>
                  </a:lnTo>
                  <a:lnTo>
                    <a:pt x="2406020" y="2369042"/>
                  </a:lnTo>
                  <a:lnTo>
                    <a:pt x="2384915" y="2373444"/>
                  </a:lnTo>
                  <a:lnTo>
                    <a:pt x="41331" y="2373444"/>
                  </a:lnTo>
                  <a:lnTo>
                    <a:pt x="20226" y="2369042"/>
                  </a:lnTo>
                  <a:lnTo>
                    <a:pt x="6156" y="2353196"/>
                  </a:lnTo>
                  <a:lnTo>
                    <a:pt x="0" y="2332948"/>
                  </a:lnTo>
                  <a:lnTo>
                    <a:pt x="0" y="42257"/>
                  </a:lnTo>
                  <a:lnTo>
                    <a:pt x="6156" y="20248"/>
                  </a:lnTo>
                  <a:lnTo>
                    <a:pt x="20226" y="440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/>
            </a:p>
          </p:txBody>
        </p:sp>
        <p:sp>
          <p:nvSpPr>
            <p:cNvPr id="20" name="Forma Livre: Forma 19"/>
            <p:cNvSpPr/>
            <p:nvPr userDrawn="1"/>
          </p:nvSpPr>
          <p:spPr bwMode="auto">
            <a:xfrm>
              <a:off x="10231244" y="4038292"/>
              <a:ext cx="1844249" cy="2819708"/>
            </a:xfrm>
            <a:custGeom>
              <a:avLst/>
              <a:gdLst>
                <a:gd name="connsiteX0" fmla="*/ 1807288 w 1844249"/>
                <a:gd name="connsiteY0" fmla="*/ 0 h 2819708"/>
                <a:gd name="connsiteX1" fmla="*/ 1824888 w 1844249"/>
                <a:gd name="connsiteY1" fmla="*/ 7919 h 2819708"/>
                <a:gd name="connsiteX2" fmla="*/ 1838089 w 1844249"/>
                <a:gd name="connsiteY2" fmla="*/ 22876 h 2819708"/>
                <a:gd name="connsiteX3" fmla="*/ 1844249 w 1844249"/>
                <a:gd name="connsiteY3" fmla="*/ 42231 h 2819708"/>
                <a:gd name="connsiteX4" fmla="*/ 1838089 w 1844249"/>
                <a:gd name="connsiteY4" fmla="*/ 62467 h 2819708"/>
                <a:gd name="connsiteX5" fmla="*/ 158386 w 1844249"/>
                <a:gd name="connsiteY5" fmla="*/ 2819708 h 2819708"/>
                <a:gd name="connsiteX6" fmla="*/ 0 w 1844249"/>
                <a:gd name="connsiteY6" fmla="*/ 2819708 h 2819708"/>
                <a:gd name="connsiteX7" fmla="*/ 982697 w 1844249"/>
                <a:gd name="connsiteY7" fmla="*/ 871017 h 2819708"/>
                <a:gd name="connsiteX8" fmla="*/ 769729 w 1844249"/>
                <a:gd name="connsiteY8" fmla="*/ 871017 h 2819708"/>
                <a:gd name="connsiteX9" fmla="*/ 1774726 w 1844249"/>
                <a:gd name="connsiteY9" fmla="*/ 11438 h 2819708"/>
                <a:gd name="connsiteX10" fmla="*/ 1789687 w 1844249"/>
                <a:gd name="connsiteY10" fmla="*/ 3519 h 28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4249" h="2819708">
                  <a:moveTo>
                    <a:pt x="1807288" y="0"/>
                  </a:moveTo>
                  <a:lnTo>
                    <a:pt x="1824888" y="7919"/>
                  </a:lnTo>
                  <a:lnTo>
                    <a:pt x="1838089" y="22876"/>
                  </a:lnTo>
                  <a:lnTo>
                    <a:pt x="1844249" y="42231"/>
                  </a:lnTo>
                  <a:lnTo>
                    <a:pt x="1838089" y="62467"/>
                  </a:lnTo>
                  <a:lnTo>
                    <a:pt x="158386" y="2819708"/>
                  </a:lnTo>
                  <a:lnTo>
                    <a:pt x="0" y="2819708"/>
                  </a:lnTo>
                  <a:lnTo>
                    <a:pt x="982697" y="871017"/>
                  </a:lnTo>
                  <a:lnTo>
                    <a:pt x="769729" y="871017"/>
                  </a:lnTo>
                  <a:lnTo>
                    <a:pt x="1774726" y="11438"/>
                  </a:lnTo>
                  <a:lnTo>
                    <a:pt x="1789687" y="35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 dirty="0"/>
            </a:p>
          </p:txBody>
        </p:sp>
        <p:sp>
          <p:nvSpPr>
            <p:cNvPr id="21" name="Freeform 19"/>
            <p:cNvSpPr/>
            <p:nvPr userDrawn="1"/>
          </p:nvSpPr>
          <p:spPr bwMode="auto">
            <a:xfrm>
              <a:off x="9892092" y="2644310"/>
              <a:ext cx="2325946" cy="3482291"/>
            </a:xfrm>
            <a:custGeom>
              <a:avLst/>
              <a:gdLst>
                <a:gd name="T0" fmla="*/ 2635 w 2643"/>
                <a:gd name="T1" fmla="*/ 262 h 3958"/>
                <a:gd name="T2" fmla="*/ 864 w 2643"/>
                <a:gd name="T3" fmla="*/ 2967 h 3958"/>
                <a:gd name="T4" fmla="*/ 1107 w 2643"/>
                <a:gd name="T5" fmla="*/ 2967 h 3958"/>
                <a:gd name="T6" fmla="*/ 79 w 2643"/>
                <a:gd name="T7" fmla="*/ 3945 h 3958"/>
                <a:gd name="T8" fmla="*/ 79 w 2643"/>
                <a:gd name="T9" fmla="*/ 3945 h 3958"/>
                <a:gd name="T10" fmla="*/ 63 w 2643"/>
                <a:gd name="T11" fmla="*/ 3956 h 3958"/>
                <a:gd name="T12" fmla="*/ 45 w 2643"/>
                <a:gd name="T13" fmla="*/ 3958 h 3958"/>
                <a:gd name="T14" fmla="*/ 24 w 2643"/>
                <a:gd name="T15" fmla="*/ 3953 h 3958"/>
                <a:gd name="T16" fmla="*/ 24 w 2643"/>
                <a:gd name="T17" fmla="*/ 3953 h 3958"/>
                <a:gd name="T18" fmla="*/ 6 w 2643"/>
                <a:gd name="T19" fmla="*/ 3936 h 3958"/>
                <a:gd name="T20" fmla="*/ 0 w 2643"/>
                <a:gd name="T21" fmla="*/ 3912 h 3958"/>
                <a:gd name="T22" fmla="*/ 5 w 2643"/>
                <a:gd name="T23" fmla="*/ 3890 h 3958"/>
                <a:gd name="T24" fmla="*/ 5 w 2643"/>
                <a:gd name="T25" fmla="*/ 3890 h 3958"/>
                <a:gd name="T26" fmla="*/ 2086 w 2643"/>
                <a:gd name="T27" fmla="*/ 24 h 3958"/>
                <a:gd name="T28" fmla="*/ 2086 w 2643"/>
                <a:gd name="T29" fmla="*/ 24 h 3958"/>
                <a:gd name="T30" fmla="*/ 2100 w 2643"/>
                <a:gd name="T31" fmla="*/ 9 h 3958"/>
                <a:gd name="T32" fmla="*/ 2122 w 2643"/>
                <a:gd name="T33" fmla="*/ 0 h 3958"/>
                <a:gd name="T34" fmla="*/ 2144 w 2643"/>
                <a:gd name="T35" fmla="*/ 4 h 3958"/>
                <a:gd name="T36" fmla="*/ 2144 w 2643"/>
                <a:gd name="T37" fmla="*/ 4 h 3958"/>
                <a:gd name="T38" fmla="*/ 2616 w 2643"/>
                <a:gd name="T39" fmla="*/ 193 h 3958"/>
                <a:gd name="T40" fmla="*/ 2616 w 2643"/>
                <a:gd name="T41" fmla="*/ 193 h 3958"/>
                <a:gd name="T42" fmla="*/ 2634 w 2643"/>
                <a:gd name="T43" fmla="*/ 208 h 3958"/>
                <a:gd name="T44" fmla="*/ 2643 w 2643"/>
                <a:gd name="T45" fmla="*/ 230 h 3958"/>
                <a:gd name="T46" fmla="*/ 2639 w 2643"/>
                <a:gd name="T47" fmla="*/ 254 h 3958"/>
                <a:gd name="T48" fmla="*/ 2639 w 2643"/>
                <a:gd name="T49" fmla="*/ 254 h 3958"/>
                <a:gd name="T50" fmla="*/ 2638 w 2643"/>
                <a:gd name="T51" fmla="*/ 258 h 3958"/>
                <a:gd name="T52" fmla="*/ 2637 w 2643"/>
                <a:gd name="T53" fmla="*/ 259 h 3958"/>
                <a:gd name="T54" fmla="*/ 2635 w 2643"/>
                <a:gd name="T55" fmla="*/ 262 h 3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43" h="3958">
                  <a:moveTo>
                    <a:pt x="2635" y="262"/>
                  </a:moveTo>
                  <a:lnTo>
                    <a:pt x="864" y="2967"/>
                  </a:lnTo>
                  <a:lnTo>
                    <a:pt x="1107" y="2967"/>
                  </a:lnTo>
                  <a:lnTo>
                    <a:pt x="79" y="3945"/>
                  </a:lnTo>
                  <a:lnTo>
                    <a:pt x="79" y="3945"/>
                  </a:lnTo>
                  <a:lnTo>
                    <a:pt x="63" y="3956"/>
                  </a:lnTo>
                  <a:lnTo>
                    <a:pt x="45" y="3958"/>
                  </a:lnTo>
                  <a:lnTo>
                    <a:pt x="24" y="3953"/>
                  </a:lnTo>
                  <a:lnTo>
                    <a:pt x="24" y="3953"/>
                  </a:lnTo>
                  <a:lnTo>
                    <a:pt x="6" y="3936"/>
                  </a:lnTo>
                  <a:lnTo>
                    <a:pt x="0" y="3912"/>
                  </a:lnTo>
                  <a:lnTo>
                    <a:pt x="5" y="3890"/>
                  </a:lnTo>
                  <a:lnTo>
                    <a:pt x="5" y="3890"/>
                  </a:lnTo>
                  <a:lnTo>
                    <a:pt x="2086" y="24"/>
                  </a:lnTo>
                  <a:lnTo>
                    <a:pt x="2086" y="24"/>
                  </a:lnTo>
                  <a:lnTo>
                    <a:pt x="2100" y="9"/>
                  </a:lnTo>
                  <a:lnTo>
                    <a:pt x="2122" y="0"/>
                  </a:lnTo>
                  <a:lnTo>
                    <a:pt x="2144" y="4"/>
                  </a:lnTo>
                  <a:lnTo>
                    <a:pt x="2144" y="4"/>
                  </a:lnTo>
                  <a:lnTo>
                    <a:pt x="2616" y="193"/>
                  </a:lnTo>
                  <a:lnTo>
                    <a:pt x="2616" y="193"/>
                  </a:lnTo>
                  <a:lnTo>
                    <a:pt x="2634" y="208"/>
                  </a:lnTo>
                  <a:lnTo>
                    <a:pt x="2643" y="230"/>
                  </a:lnTo>
                  <a:lnTo>
                    <a:pt x="2639" y="254"/>
                  </a:lnTo>
                  <a:lnTo>
                    <a:pt x="2639" y="254"/>
                  </a:lnTo>
                  <a:lnTo>
                    <a:pt x="2638" y="258"/>
                  </a:lnTo>
                  <a:lnTo>
                    <a:pt x="2637" y="259"/>
                  </a:lnTo>
                  <a:lnTo>
                    <a:pt x="2635" y="2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95400" y="1556793"/>
            <a:ext cx="5324400" cy="4896544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  <a:endParaRPr lang="pt-BR" dirty="0"/>
          </a:p>
          <a:p>
            <a:pPr lvl="1"/>
            <a:r>
              <a:rPr lang="pt-BR" dirty="0"/>
              <a:t>Segundo nível</a:t>
            </a:r>
            <a:endParaRPr lang="pt-BR" dirty="0"/>
          </a:p>
          <a:p>
            <a:pPr lvl="2"/>
            <a:r>
              <a:rPr lang="pt-BR" dirty="0"/>
              <a:t>Terceiro nível</a:t>
            </a:r>
            <a:endParaRPr lang="pt-BR" dirty="0"/>
          </a:p>
          <a:p>
            <a:pPr lvl="3"/>
            <a:r>
              <a:rPr lang="pt-BR" dirty="0"/>
              <a:t>Quarto nível</a:t>
            </a:r>
            <a:endParaRPr lang="pt-BR" dirty="0"/>
          </a:p>
          <a:p>
            <a:pPr lvl="4"/>
            <a:r>
              <a:rPr lang="pt-BR" dirty="0"/>
              <a:t>Quinto nível</a:t>
            </a:r>
            <a:endParaRPr lang="pt-BR" dirty="0"/>
          </a:p>
          <a:p>
            <a:pPr lvl="4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556793"/>
            <a:ext cx="5324400" cy="4896544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  <a:endParaRPr lang="pt-BR" dirty="0"/>
          </a:p>
          <a:p>
            <a:pPr lvl="1"/>
            <a:r>
              <a:rPr lang="pt-BR" dirty="0"/>
              <a:t>Segundo nível</a:t>
            </a:r>
            <a:endParaRPr lang="pt-BR" dirty="0"/>
          </a:p>
          <a:p>
            <a:pPr lvl="2"/>
            <a:r>
              <a:rPr lang="pt-BR" dirty="0"/>
              <a:t>Terceiro nível</a:t>
            </a:r>
            <a:endParaRPr lang="pt-BR" dirty="0"/>
          </a:p>
          <a:p>
            <a:pPr lvl="3"/>
            <a:r>
              <a:rPr lang="pt-BR" dirty="0"/>
              <a:t>Quarto nível</a:t>
            </a:r>
            <a:endParaRPr lang="pt-BR" dirty="0"/>
          </a:p>
          <a:p>
            <a:pPr lvl="4"/>
            <a:endParaRPr lang="pt-BR" dirty="0"/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412776"/>
            <a:ext cx="5157787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1844824"/>
            <a:ext cx="5157787" cy="4876651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  <a:endParaRPr lang="pt-BR" dirty="0"/>
          </a:p>
          <a:p>
            <a:pPr lvl="1"/>
            <a:r>
              <a:rPr lang="pt-BR" dirty="0"/>
              <a:t>Segundo nível</a:t>
            </a:r>
            <a:endParaRPr lang="pt-BR" dirty="0"/>
          </a:p>
          <a:p>
            <a:pPr lvl="2"/>
            <a:r>
              <a:rPr lang="pt-BR" dirty="0"/>
              <a:t>Terceiro nível</a:t>
            </a:r>
            <a:endParaRPr lang="pt-BR" dirty="0"/>
          </a:p>
          <a:p>
            <a:pPr lvl="3"/>
            <a:r>
              <a:rPr lang="pt-BR" dirty="0"/>
              <a:t>Quarto nível</a:t>
            </a:r>
            <a:endParaRPr lang="pt-BR" dirty="0"/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12776"/>
            <a:ext cx="5183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1844824"/>
            <a:ext cx="5183188" cy="4876651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  <a:endParaRPr lang="pt-BR" dirty="0"/>
          </a:p>
          <a:p>
            <a:pPr lvl="1"/>
            <a:r>
              <a:rPr lang="pt-BR" dirty="0"/>
              <a:t>Segundo nível</a:t>
            </a:r>
            <a:endParaRPr lang="pt-BR" dirty="0"/>
          </a:p>
          <a:p>
            <a:pPr lvl="2"/>
            <a:r>
              <a:rPr lang="pt-BR" dirty="0"/>
              <a:t>Terceiro nível</a:t>
            </a:r>
            <a:endParaRPr lang="pt-BR" dirty="0"/>
          </a:p>
          <a:p>
            <a:pPr lvl="3"/>
            <a:r>
              <a:rPr lang="pt-BR" dirty="0"/>
              <a:t>Quarto nível</a:t>
            </a:r>
            <a:endParaRPr lang="pt-BR" dirty="0"/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1" name="Título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0" y="180000"/>
            <a:ext cx="12160320" cy="77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0080" y="1080000"/>
            <a:ext cx="5471520" cy="397764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5680" y="1080000"/>
            <a:ext cx="5471520" cy="397764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3" hasCustomPrompt="1"/>
          </p:nvPr>
        </p:nvSpPr>
        <p:spPr>
          <a:xfrm>
            <a:off x="983432" y="260645"/>
            <a:ext cx="10370368" cy="6460831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800" b="0">
                <a:latin typeface="Courier New" panose="02070309020205020404" pitchFamily="49" charset="0"/>
                <a:ea typeface="CMU Typewriter Text" panose="02000309000000000000" pitchFamily="49" charset="0"/>
                <a:cs typeface="Courier New" panose="020703090202050204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Clique para editar o texto mestre</a:t>
            </a:r>
            <a:endParaRPr lang="pt-BR" dirty="0"/>
          </a:p>
          <a:p>
            <a:pPr lvl="0"/>
            <a:r>
              <a:rPr lang="pt-BR" dirty="0"/>
              <a:t>Segundo nível</a:t>
            </a:r>
            <a:endParaRPr lang="pt-BR" dirty="0"/>
          </a:p>
          <a:p>
            <a:pPr lvl="0"/>
            <a:r>
              <a:rPr lang="pt-BR" dirty="0"/>
              <a:t>Terceiro nível</a:t>
            </a:r>
            <a:endParaRPr lang="pt-BR" dirty="0"/>
          </a:p>
          <a:p>
            <a:pPr lvl="0"/>
            <a:r>
              <a:rPr lang="pt-BR" dirty="0"/>
              <a:t>Quarto nível</a:t>
            </a:r>
            <a:endParaRPr lang="pt-BR" dirty="0"/>
          </a:p>
          <a:p>
            <a:pPr lvl="0"/>
            <a:r>
              <a:rPr lang="pt-BR" dirty="0"/>
              <a:t>Quinto nível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 hasCustomPrompt="1"/>
          </p:nvPr>
        </p:nvSpPr>
        <p:spPr>
          <a:xfrm rot="16200000">
            <a:off x="-2663817" y="3146237"/>
            <a:ext cx="6460830" cy="6896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BR" dirty="0"/>
              <a:t>Clique para editar o título Mestre</a:t>
            </a:r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1556792"/>
            <a:ext cx="108012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grpSp>
        <p:nvGrpSpPr>
          <p:cNvPr id="5" name="Agrupar 4"/>
          <p:cNvGrpSpPr/>
          <p:nvPr userDrawn="1"/>
        </p:nvGrpSpPr>
        <p:grpSpPr>
          <a:xfrm>
            <a:off x="7896200" y="2060848"/>
            <a:ext cx="4305987" cy="4797153"/>
            <a:chOff x="7896200" y="2060848"/>
            <a:chExt cx="4305987" cy="4797153"/>
          </a:xfrm>
        </p:grpSpPr>
        <p:sp>
          <p:nvSpPr>
            <p:cNvPr id="19" name="Forma Livre: Forma 18"/>
            <p:cNvSpPr/>
            <p:nvPr userDrawn="1"/>
          </p:nvSpPr>
          <p:spPr bwMode="auto">
            <a:xfrm>
              <a:off x="7896200" y="2060848"/>
              <a:ext cx="4295800" cy="4797152"/>
            </a:xfrm>
            <a:custGeom>
              <a:avLst/>
              <a:gdLst>
                <a:gd name="connsiteX0" fmla="*/ 2352331 w 4295800"/>
                <a:gd name="connsiteY0" fmla="*/ 0 h 4797152"/>
                <a:gd name="connsiteX1" fmla="*/ 2371692 w 4295800"/>
                <a:gd name="connsiteY1" fmla="*/ 0 h 4797152"/>
                <a:gd name="connsiteX2" fmla="*/ 2386652 w 4295800"/>
                <a:gd name="connsiteY2" fmla="*/ 5281 h 4797152"/>
                <a:gd name="connsiteX3" fmla="*/ 2398973 w 4295800"/>
                <a:gd name="connsiteY3" fmla="*/ 20244 h 4797152"/>
                <a:gd name="connsiteX4" fmla="*/ 2679704 w 4295800"/>
                <a:gd name="connsiteY4" fmla="*/ 507854 h 4797152"/>
                <a:gd name="connsiteX5" fmla="*/ 2745706 w 4295800"/>
                <a:gd name="connsiteY5" fmla="*/ 497292 h 4797152"/>
                <a:gd name="connsiteX6" fmla="*/ 2814349 w 4295800"/>
                <a:gd name="connsiteY6" fmla="*/ 490251 h 4797152"/>
                <a:gd name="connsiteX7" fmla="*/ 2883872 w 4295800"/>
                <a:gd name="connsiteY7" fmla="*/ 484090 h 4797152"/>
                <a:gd name="connsiteX8" fmla="*/ 2952514 w 4295800"/>
                <a:gd name="connsiteY8" fmla="*/ 477929 h 4797152"/>
                <a:gd name="connsiteX9" fmla="*/ 3022037 w 4295800"/>
                <a:gd name="connsiteY9" fmla="*/ 475288 h 4797152"/>
                <a:gd name="connsiteX10" fmla="*/ 3092440 w 4295800"/>
                <a:gd name="connsiteY10" fmla="*/ 474408 h 4797152"/>
                <a:gd name="connsiteX11" fmla="*/ 3161082 w 4295800"/>
                <a:gd name="connsiteY11" fmla="*/ 475288 h 4797152"/>
                <a:gd name="connsiteX12" fmla="*/ 3230605 w 4295800"/>
                <a:gd name="connsiteY12" fmla="*/ 477929 h 4797152"/>
                <a:gd name="connsiteX13" fmla="*/ 3300128 w 4295800"/>
                <a:gd name="connsiteY13" fmla="*/ 484090 h 4797152"/>
                <a:gd name="connsiteX14" fmla="*/ 3369650 w 4295800"/>
                <a:gd name="connsiteY14" fmla="*/ 490251 h 4797152"/>
                <a:gd name="connsiteX15" fmla="*/ 3438293 w 4295800"/>
                <a:gd name="connsiteY15" fmla="*/ 497292 h 4797152"/>
                <a:gd name="connsiteX16" fmla="*/ 3504296 w 4295800"/>
                <a:gd name="connsiteY16" fmla="*/ 507854 h 4797152"/>
                <a:gd name="connsiteX17" fmla="*/ 3783266 w 4295800"/>
                <a:gd name="connsiteY17" fmla="*/ 22004 h 4797152"/>
                <a:gd name="connsiteX18" fmla="*/ 3796467 w 4295800"/>
                <a:gd name="connsiteY18" fmla="*/ 7922 h 4797152"/>
                <a:gd name="connsiteX19" fmla="*/ 3812307 w 4295800"/>
                <a:gd name="connsiteY19" fmla="*/ 880 h 4797152"/>
                <a:gd name="connsiteX20" fmla="*/ 3829028 w 4295800"/>
                <a:gd name="connsiteY20" fmla="*/ 2641 h 4797152"/>
                <a:gd name="connsiteX21" fmla="*/ 3886230 w 4295800"/>
                <a:gd name="connsiteY21" fmla="*/ 14963 h 4797152"/>
                <a:gd name="connsiteX22" fmla="*/ 3943432 w 4295800"/>
                <a:gd name="connsiteY22" fmla="*/ 30806 h 4797152"/>
                <a:gd name="connsiteX23" fmla="*/ 4000635 w 4295800"/>
                <a:gd name="connsiteY23" fmla="*/ 46649 h 4797152"/>
                <a:gd name="connsiteX24" fmla="*/ 4055197 w 4295800"/>
                <a:gd name="connsiteY24" fmla="*/ 61612 h 4797152"/>
                <a:gd name="connsiteX25" fmla="*/ 4110639 w 4295800"/>
                <a:gd name="connsiteY25" fmla="*/ 80975 h 4797152"/>
                <a:gd name="connsiteX26" fmla="*/ 4167841 w 4295800"/>
                <a:gd name="connsiteY26" fmla="*/ 100339 h 4797152"/>
                <a:gd name="connsiteX27" fmla="*/ 4221523 w 4295800"/>
                <a:gd name="connsiteY27" fmla="*/ 118822 h 4797152"/>
                <a:gd name="connsiteX28" fmla="*/ 4277846 w 4295800"/>
                <a:gd name="connsiteY28" fmla="*/ 139946 h 4797152"/>
                <a:gd name="connsiteX29" fmla="*/ 4295800 w 4295800"/>
                <a:gd name="connsiteY29" fmla="*/ 147072 h 4797152"/>
                <a:gd name="connsiteX30" fmla="*/ 4295800 w 4295800"/>
                <a:gd name="connsiteY30" fmla="*/ 4797152 h 4797152"/>
                <a:gd name="connsiteX31" fmla="*/ 1228791 w 4295800"/>
                <a:gd name="connsiteY31" fmla="*/ 4797152 h 4797152"/>
                <a:gd name="connsiteX32" fmla="*/ 1210047 w 4295800"/>
                <a:gd name="connsiteY32" fmla="*/ 4778405 h 4797152"/>
                <a:gd name="connsiteX33" fmla="*/ 1167805 w 4295800"/>
                <a:gd name="connsiteY33" fmla="*/ 4736158 h 4797152"/>
                <a:gd name="connsiteX34" fmla="*/ 1129084 w 4295800"/>
                <a:gd name="connsiteY34" fmla="*/ 4693030 h 4797152"/>
                <a:gd name="connsiteX35" fmla="*/ 1091242 w 4295800"/>
                <a:gd name="connsiteY35" fmla="*/ 4648141 h 4797152"/>
                <a:gd name="connsiteX36" fmla="*/ 1053401 w 4295800"/>
                <a:gd name="connsiteY36" fmla="*/ 4605013 h 4797152"/>
                <a:gd name="connsiteX37" fmla="*/ 1018199 w 4295800"/>
                <a:gd name="connsiteY37" fmla="*/ 4558365 h 4797152"/>
                <a:gd name="connsiteX38" fmla="*/ 982998 w 4295800"/>
                <a:gd name="connsiteY38" fmla="*/ 4511716 h 4797152"/>
                <a:gd name="connsiteX39" fmla="*/ 432097 w 4295800"/>
                <a:gd name="connsiteY39" fmla="*/ 4663104 h 4797152"/>
                <a:gd name="connsiteX40" fmla="*/ 412736 w 4295800"/>
                <a:gd name="connsiteY40" fmla="*/ 4664864 h 4797152"/>
                <a:gd name="connsiteX41" fmla="*/ 396896 w 4295800"/>
                <a:gd name="connsiteY41" fmla="*/ 4658703 h 4797152"/>
                <a:gd name="connsiteX42" fmla="*/ 383695 w 4295800"/>
                <a:gd name="connsiteY42" fmla="*/ 4645501 h 4797152"/>
                <a:gd name="connsiteX43" fmla="*/ 352894 w 4295800"/>
                <a:gd name="connsiteY43" fmla="*/ 4596212 h 4797152"/>
                <a:gd name="connsiteX44" fmla="*/ 324733 w 4295800"/>
                <a:gd name="connsiteY44" fmla="*/ 4546923 h 4797152"/>
                <a:gd name="connsiteX45" fmla="*/ 294812 w 4295800"/>
                <a:gd name="connsiteY45" fmla="*/ 4496753 h 4797152"/>
                <a:gd name="connsiteX46" fmla="*/ 269291 w 4295800"/>
                <a:gd name="connsiteY46" fmla="*/ 4446584 h 4797152"/>
                <a:gd name="connsiteX47" fmla="*/ 242890 w 4295800"/>
                <a:gd name="connsiteY47" fmla="*/ 4395535 h 4797152"/>
                <a:gd name="connsiteX48" fmla="*/ 216489 w 4295800"/>
                <a:gd name="connsiteY48" fmla="*/ 4343605 h 4797152"/>
                <a:gd name="connsiteX49" fmla="*/ 190968 w 4295800"/>
                <a:gd name="connsiteY49" fmla="*/ 4291675 h 4797152"/>
                <a:gd name="connsiteX50" fmla="*/ 168967 w 4295800"/>
                <a:gd name="connsiteY50" fmla="*/ 4238865 h 4797152"/>
                <a:gd name="connsiteX51" fmla="*/ 146086 w 4295800"/>
                <a:gd name="connsiteY51" fmla="*/ 4185175 h 4797152"/>
                <a:gd name="connsiteX52" fmla="*/ 123205 w 4295800"/>
                <a:gd name="connsiteY52" fmla="*/ 4131485 h 4797152"/>
                <a:gd name="connsiteX53" fmla="*/ 101204 w 4295800"/>
                <a:gd name="connsiteY53" fmla="*/ 4077796 h 4797152"/>
                <a:gd name="connsiteX54" fmla="*/ 82723 w 4295800"/>
                <a:gd name="connsiteY54" fmla="*/ 4022345 h 4797152"/>
                <a:gd name="connsiteX55" fmla="*/ 65123 w 4295800"/>
                <a:gd name="connsiteY55" fmla="*/ 3967775 h 4797152"/>
                <a:gd name="connsiteX56" fmla="*/ 46642 w 4295800"/>
                <a:gd name="connsiteY56" fmla="*/ 3912325 h 4797152"/>
                <a:gd name="connsiteX57" fmla="*/ 29041 w 4295800"/>
                <a:gd name="connsiteY57" fmla="*/ 3855994 h 4797152"/>
                <a:gd name="connsiteX58" fmla="*/ 14961 w 4295800"/>
                <a:gd name="connsiteY58" fmla="*/ 3799664 h 4797152"/>
                <a:gd name="connsiteX59" fmla="*/ 0 w 4295800"/>
                <a:gd name="connsiteY59" fmla="*/ 3744214 h 4797152"/>
                <a:gd name="connsiteX60" fmla="*/ 0 w 4295800"/>
                <a:gd name="connsiteY60" fmla="*/ 3726610 h 4797152"/>
                <a:gd name="connsiteX61" fmla="*/ 7041 w 4295800"/>
                <a:gd name="connsiteY61" fmla="*/ 3710768 h 4797152"/>
                <a:gd name="connsiteX62" fmla="*/ 19361 w 4295800"/>
                <a:gd name="connsiteY62" fmla="*/ 3697565 h 4797152"/>
                <a:gd name="connsiteX63" fmla="*/ 518340 w 4295800"/>
                <a:gd name="connsiteY63" fmla="*/ 3425595 h 4797152"/>
                <a:gd name="connsiteX64" fmla="*/ 509540 w 4295800"/>
                <a:gd name="connsiteY64" fmla="*/ 3358702 h 4797152"/>
                <a:gd name="connsiteX65" fmla="*/ 501619 w 4295800"/>
                <a:gd name="connsiteY65" fmla="*/ 3291810 h 4797152"/>
                <a:gd name="connsiteX66" fmla="*/ 493699 w 4295800"/>
                <a:gd name="connsiteY66" fmla="*/ 3224918 h 4797152"/>
                <a:gd name="connsiteX67" fmla="*/ 490179 w 4295800"/>
                <a:gd name="connsiteY67" fmla="*/ 3157145 h 4797152"/>
                <a:gd name="connsiteX68" fmla="*/ 486659 w 4295800"/>
                <a:gd name="connsiteY68" fmla="*/ 3089372 h 4797152"/>
                <a:gd name="connsiteX69" fmla="*/ 485779 w 4295800"/>
                <a:gd name="connsiteY69" fmla="*/ 3021600 h 4797152"/>
                <a:gd name="connsiteX70" fmla="*/ 486659 w 4295800"/>
                <a:gd name="connsiteY70" fmla="*/ 2952067 h 4797152"/>
                <a:gd name="connsiteX71" fmla="*/ 490179 w 4295800"/>
                <a:gd name="connsiteY71" fmla="*/ 2883414 h 4797152"/>
                <a:gd name="connsiteX72" fmla="*/ 493699 w 4295800"/>
                <a:gd name="connsiteY72" fmla="*/ 2816522 h 4797152"/>
                <a:gd name="connsiteX73" fmla="*/ 501619 w 4295800"/>
                <a:gd name="connsiteY73" fmla="*/ 2748749 h 4797152"/>
                <a:gd name="connsiteX74" fmla="*/ 509540 w 4295800"/>
                <a:gd name="connsiteY74" fmla="*/ 2681857 h 4797152"/>
                <a:gd name="connsiteX75" fmla="*/ 518340 w 4295800"/>
                <a:gd name="connsiteY75" fmla="*/ 2616725 h 4797152"/>
                <a:gd name="connsiteX76" fmla="*/ 22881 w 4295800"/>
                <a:gd name="connsiteY76" fmla="*/ 2343874 h 4797152"/>
                <a:gd name="connsiteX77" fmla="*/ 7921 w 4295800"/>
                <a:gd name="connsiteY77" fmla="*/ 2331552 h 4797152"/>
                <a:gd name="connsiteX78" fmla="*/ 880 w 4295800"/>
                <a:gd name="connsiteY78" fmla="*/ 2318350 h 4797152"/>
                <a:gd name="connsiteX79" fmla="*/ 880 w 4295800"/>
                <a:gd name="connsiteY79" fmla="*/ 2299866 h 4797152"/>
                <a:gd name="connsiteX80" fmla="*/ 15841 w 4295800"/>
                <a:gd name="connsiteY80" fmla="*/ 2243536 h 4797152"/>
                <a:gd name="connsiteX81" fmla="*/ 29041 w 4295800"/>
                <a:gd name="connsiteY81" fmla="*/ 2188085 h 4797152"/>
                <a:gd name="connsiteX82" fmla="*/ 47522 w 4295800"/>
                <a:gd name="connsiteY82" fmla="*/ 2133515 h 4797152"/>
                <a:gd name="connsiteX83" fmla="*/ 65123 w 4295800"/>
                <a:gd name="connsiteY83" fmla="*/ 2079826 h 4797152"/>
                <a:gd name="connsiteX84" fmla="*/ 82723 w 4295800"/>
                <a:gd name="connsiteY84" fmla="*/ 2023495 h 4797152"/>
                <a:gd name="connsiteX85" fmla="*/ 101204 w 4295800"/>
                <a:gd name="connsiteY85" fmla="*/ 1969805 h 4797152"/>
                <a:gd name="connsiteX86" fmla="*/ 121445 w 4295800"/>
                <a:gd name="connsiteY86" fmla="*/ 1916115 h 4797152"/>
                <a:gd name="connsiteX87" fmla="*/ 143446 w 4295800"/>
                <a:gd name="connsiteY87" fmla="*/ 1862425 h 4797152"/>
                <a:gd name="connsiteX88" fmla="*/ 166327 w 4295800"/>
                <a:gd name="connsiteY88" fmla="*/ 1809615 h 4797152"/>
                <a:gd name="connsiteX89" fmla="*/ 189208 w 4295800"/>
                <a:gd name="connsiteY89" fmla="*/ 1755925 h 4797152"/>
                <a:gd name="connsiteX90" fmla="*/ 213849 w 4295800"/>
                <a:gd name="connsiteY90" fmla="*/ 1702236 h 4797152"/>
                <a:gd name="connsiteX91" fmla="*/ 239369 w 4295800"/>
                <a:gd name="connsiteY91" fmla="*/ 1650306 h 4797152"/>
                <a:gd name="connsiteX92" fmla="*/ 266651 w 4295800"/>
                <a:gd name="connsiteY92" fmla="*/ 1599257 h 4797152"/>
                <a:gd name="connsiteX93" fmla="*/ 293052 w 4295800"/>
                <a:gd name="connsiteY93" fmla="*/ 1548207 h 4797152"/>
                <a:gd name="connsiteX94" fmla="*/ 322973 w 4295800"/>
                <a:gd name="connsiteY94" fmla="*/ 1496277 h 4797152"/>
                <a:gd name="connsiteX95" fmla="*/ 352014 w 4295800"/>
                <a:gd name="connsiteY95" fmla="*/ 1445228 h 4797152"/>
                <a:gd name="connsiteX96" fmla="*/ 382815 w 4295800"/>
                <a:gd name="connsiteY96" fmla="*/ 1395059 h 4797152"/>
                <a:gd name="connsiteX97" fmla="*/ 395136 w 4295800"/>
                <a:gd name="connsiteY97" fmla="*/ 1382736 h 4797152"/>
                <a:gd name="connsiteX98" fmla="*/ 411856 w 4295800"/>
                <a:gd name="connsiteY98" fmla="*/ 1375695 h 4797152"/>
                <a:gd name="connsiteX99" fmla="*/ 429457 w 4295800"/>
                <a:gd name="connsiteY99" fmla="*/ 1376575 h 4797152"/>
                <a:gd name="connsiteX100" fmla="*/ 982998 w 4295800"/>
                <a:gd name="connsiteY100" fmla="*/ 1529724 h 4797152"/>
                <a:gd name="connsiteX101" fmla="*/ 1018199 w 4295800"/>
                <a:gd name="connsiteY101" fmla="*/ 1483075 h 4797152"/>
                <a:gd name="connsiteX102" fmla="*/ 1053401 w 4295800"/>
                <a:gd name="connsiteY102" fmla="*/ 1438187 h 4797152"/>
                <a:gd name="connsiteX103" fmla="*/ 1091242 w 4295800"/>
                <a:gd name="connsiteY103" fmla="*/ 1392418 h 4797152"/>
                <a:gd name="connsiteX104" fmla="*/ 1129084 w 4295800"/>
                <a:gd name="connsiteY104" fmla="*/ 1348410 h 4797152"/>
                <a:gd name="connsiteX105" fmla="*/ 1171325 w 4295800"/>
                <a:gd name="connsiteY105" fmla="*/ 1306162 h 4797152"/>
                <a:gd name="connsiteX106" fmla="*/ 1210047 w 4295800"/>
                <a:gd name="connsiteY106" fmla="*/ 1263034 h 4797152"/>
                <a:gd name="connsiteX107" fmla="*/ 1250528 w 4295800"/>
                <a:gd name="connsiteY107" fmla="*/ 1222547 h 4797152"/>
                <a:gd name="connsiteX108" fmla="*/ 1292770 w 4295800"/>
                <a:gd name="connsiteY108" fmla="*/ 1182059 h 4797152"/>
                <a:gd name="connsiteX109" fmla="*/ 1336772 w 4295800"/>
                <a:gd name="connsiteY109" fmla="*/ 1141572 h 4797152"/>
                <a:gd name="connsiteX110" fmla="*/ 1380773 w 4295800"/>
                <a:gd name="connsiteY110" fmla="*/ 1104605 h 4797152"/>
                <a:gd name="connsiteX111" fmla="*/ 1425655 w 4295800"/>
                <a:gd name="connsiteY111" fmla="*/ 1066758 h 4797152"/>
                <a:gd name="connsiteX112" fmla="*/ 1472297 w 4295800"/>
                <a:gd name="connsiteY112" fmla="*/ 1029791 h 4797152"/>
                <a:gd name="connsiteX113" fmla="*/ 1518939 w 4295800"/>
                <a:gd name="connsiteY113" fmla="*/ 993704 h 4797152"/>
                <a:gd name="connsiteX114" fmla="*/ 1564700 w 4295800"/>
                <a:gd name="connsiteY114" fmla="*/ 959378 h 4797152"/>
                <a:gd name="connsiteX115" fmla="*/ 1411574 w 4295800"/>
                <a:gd name="connsiteY115" fmla="*/ 423359 h 4797152"/>
                <a:gd name="connsiteX116" fmla="*/ 1410694 w 4295800"/>
                <a:gd name="connsiteY116" fmla="*/ 404875 h 4797152"/>
                <a:gd name="connsiteX117" fmla="*/ 1415975 w 4295800"/>
                <a:gd name="connsiteY117" fmla="*/ 388152 h 4797152"/>
                <a:gd name="connsiteX118" fmla="*/ 1430055 w 4295800"/>
                <a:gd name="connsiteY118" fmla="*/ 376710 h 4797152"/>
                <a:gd name="connsiteX119" fmla="*/ 1479337 w 4295800"/>
                <a:gd name="connsiteY119" fmla="*/ 346784 h 4797152"/>
                <a:gd name="connsiteX120" fmla="*/ 1531259 w 4295800"/>
                <a:gd name="connsiteY120" fmla="*/ 318619 h 4797152"/>
                <a:gd name="connsiteX121" fmla="*/ 1581421 w 4295800"/>
                <a:gd name="connsiteY121" fmla="*/ 290454 h 4797152"/>
                <a:gd name="connsiteX122" fmla="*/ 1632463 w 4295800"/>
                <a:gd name="connsiteY122" fmla="*/ 263169 h 4797152"/>
                <a:gd name="connsiteX123" fmla="*/ 1684385 w 4295800"/>
                <a:gd name="connsiteY123" fmla="*/ 237644 h 4797152"/>
                <a:gd name="connsiteX124" fmla="*/ 1738947 w 4295800"/>
                <a:gd name="connsiteY124" fmla="*/ 212119 h 4797152"/>
                <a:gd name="connsiteX125" fmla="*/ 1791749 w 4295800"/>
                <a:gd name="connsiteY125" fmla="*/ 188355 h 4797152"/>
                <a:gd name="connsiteX126" fmla="*/ 1846311 w 4295800"/>
                <a:gd name="connsiteY126" fmla="*/ 165471 h 4797152"/>
                <a:gd name="connsiteX127" fmla="*/ 1899994 w 4295800"/>
                <a:gd name="connsiteY127" fmla="*/ 141706 h 4797152"/>
                <a:gd name="connsiteX128" fmla="*/ 1954556 w 4295800"/>
                <a:gd name="connsiteY128" fmla="*/ 122343 h 4797152"/>
                <a:gd name="connsiteX129" fmla="*/ 2011758 w 4295800"/>
                <a:gd name="connsiteY129" fmla="*/ 101219 h 4797152"/>
                <a:gd name="connsiteX130" fmla="*/ 2065440 w 4295800"/>
                <a:gd name="connsiteY130" fmla="*/ 81856 h 4797152"/>
                <a:gd name="connsiteX131" fmla="*/ 2121762 w 4295800"/>
                <a:gd name="connsiteY131" fmla="*/ 61612 h 4797152"/>
                <a:gd name="connsiteX132" fmla="*/ 2179844 w 4295800"/>
                <a:gd name="connsiteY132" fmla="*/ 46649 h 4797152"/>
                <a:gd name="connsiteX133" fmla="*/ 2238806 w 4295800"/>
                <a:gd name="connsiteY133" fmla="*/ 29926 h 4797152"/>
                <a:gd name="connsiteX134" fmla="*/ 2296889 w 4295800"/>
                <a:gd name="connsiteY134" fmla="*/ 14963 h 479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4295800" h="4797152">
                  <a:moveTo>
                    <a:pt x="2352331" y="0"/>
                  </a:moveTo>
                  <a:lnTo>
                    <a:pt x="2371692" y="0"/>
                  </a:lnTo>
                  <a:lnTo>
                    <a:pt x="2386652" y="5281"/>
                  </a:lnTo>
                  <a:lnTo>
                    <a:pt x="2398973" y="20244"/>
                  </a:lnTo>
                  <a:lnTo>
                    <a:pt x="2679704" y="507854"/>
                  </a:lnTo>
                  <a:lnTo>
                    <a:pt x="2745706" y="497292"/>
                  </a:lnTo>
                  <a:lnTo>
                    <a:pt x="2814349" y="490251"/>
                  </a:lnTo>
                  <a:lnTo>
                    <a:pt x="2883872" y="484090"/>
                  </a:lnTo>
                  <a:lnTo>
                    <a:pt x="2952514" y="477929"/>
                  </a:lnTo>
                  <a:lnTo>
                    <a:pt x="3022037" y="475288"/>
                  </a:lnTo>
                  <a:lnTo>
                    <a:pt x="3092440" y="474408"/>
                  </a:lnTo>
                  <a:lnTo>
                    <a:pt x="3161082" y="475288"/>
                  </a:lnTo>
                  <a:lnTo>
                    <a:pt x="3230605" y="477929"/>
                  </a:lnTo>
                  <a:lnTo>
                    <a:pt x="3300128" y="484090"/>
                  </a:lnTo>
                  <a:lnTo>
                    <a:pt x="3369650" y="490251"/>
                  </a:lnTo>
                  <a:lnTo>
                    <a:pt x="3438293" y="497292"/>
                  </a:lnTo>
                  <a:lnTo>
                    <a:pt x="3504296" y="507854"/>
                  </a:lnTo>
                  <a:lnTo>
                    <a:pt x="3783266" y="22004"/>
                  </a:lnTo>
                  <a:lnTo>
                    <a:pt x="3796467" y="7922"/>
                  </a:lnTo>
                  <a:lnTo>
                    <a:pt x="3812307" y="880"/>
                  </a:lnTo>
                  <a:lnTo>
                    <a:pt x="3829028" y="2641"/>
                  </a:lnTo>
                  <a:lnTo>
                    <a:pt x="3886230" y="14963"/>
                  </a:lnTo>
                  <a:lnTo>
                    <a:pt x="3943432" y="30806"/>
                  </a:lnTo>
                  <a:lnTo>
                    <a:pt x="4000635" y="46649"/>
                  </a:lnTo>
                  <a:lnTo>
                    <a:pt x="4055197" y="61612"/>
                  </a:lnTo>
                  <a:lnTo>
                    <a:pt x="4110639" y="80975"/>
                  </a:lnTo>
                  <a:lnTo>
                    <a:pt x="4167841" y="100339"/>
                  </a:lnTo>
                  <a:lnTo>
                    <a:pt x="4221523" y="118822"/>
                  </a:lnTo>
                  <a:lnTo>
                    <a:pt x="4277846" y="139946"/>
                  </a:lnTo>
                  <a:lnTo>
                    <a:pt x="4295800" y="147072"/>
                  </a:lnTo>
                  <a:lnTo>
                    <a:pt x="4295800" y="4797152"/>
                  </a:lnTo>
                  <a:lnTo>
                    <a:pt x="1228791" y="4797152"/>
                  </a:lnTo>
                  <a:lnTo>
                    <a:pt x="1210047" y="4778405"/>
                  </a:lnTo>
                  <a:lnTo>
                    <a:pt x="1167805" y="4736158"/>
                  </a:lnTo>
                  <a:lnTo>
                    <a:pt x="1129084" y="4693030"/>
                  </a:lnTo>
                  <a:lnTo>
                    <a:pt x="1091242" y="4648141"/>
                  </a:lnTo>
                  <a:lnTo>
                    <a:pt x="1053401" y="4605013"/>
                  </a:lnTo>
                  <a:lnTo>
                    <a:pt x="1018199" y="4558365"/>
                  </a:lnTo>
                  <a:lnTo>
                    <a:pt x="982998" y="4511716"/>
                  </a:lnTo>
                  <a:lnTo>
                    <a:pt x="432097" y="4663104"/>
                  </a:lnTo>
                  <a:lnTo>
                    <a:pt x="412736" y="4664864"/>
                  </a:lnTo>
                  <a:lnTo>
                    <a:pt x="396896" y="4658703"/>
                  </a:lnTo>
                  <a:lnTo>
                    <a:pt x="383695" y="4645501"/>
                  </a:lnTo>
                  <a:lnTo>
                    <a:pt x="352894" y="4596212"/>
                  </a:lnTo>
                  <a:lnTo>
                    <a:pt x="324733" y="4546923"/>
                  </a:lnTo>
                  <a:lnTo>
                    <a:pt x="294812" y="4496753"/>
                  </a:lnTo>
                  <a:lnTo>
                    <a:pt x="269291" y="4446584"/>
                  </a:lnTo>
                  <a:lnTo>
                    <a:pt x="242890" y="4395535"/>
                  </a:lnTo>
                  <a:lnTo>
                    <a:pt x="216489" y="4343605"/>
                  </a:lnTo>
                  <a:lnTo>
                    <a:pt x="190968" y="4291675"/>
                  </a:lnTo>
                  <a:lnTo>
                    <a:pt x="168967" y="4238865"/>
                  </a:lnTo>
                  <a:lnTo>
                    <a:pt x="146086" y="4185175"/>
                  </a:lnTo>
                  <a:lnTo>
                    <a:pt x="123205" y="4131485"/>
                  </a:lnTo>
                  <a:lnTo>
                    <a:pt x="101204" y="4077796"/>
                  </a:lnTo>
                  <a:lnTo>
                    <a:pt x="82723" y="4022345"/>
                  </a:lnTo>
                  <a:lnTo>
                    <a:pt x="65123" y="3967775"/>
                  </a:lnTo>
                  <a:lnTo>
                    <a:pt x="46642" y="3912325"/>
                  </a:lnTo>
                  <a:lnTo>
                    <a:pt x="29041" y="3855994"/>
                  </a:lnTo>
                  <a:lnTo>
                    <a:pt x="14961" y="3799664"/>
                  </a:lnTo>
                  <a:lnTo>
                    <a:pt x="0" y="3744214"/>
                  </a:lnTo>
                  <a:lnTo>
                    <a:pt x="0" y="3726610"/>
                  </a:lnTo>
                  <a:lnTo>
                    <a:pt x="7041" y="3710768"/>
                  </a:lnTo>
                  <a:lnTo>
                    <a:pt x="19361" y="3697565"/>
                  </a:lnTo>
                  <a:lnTo>
                    <a:pt x="518340" y="3425595"/>
                  </a:lnTo>
                  <a:lnTo>
                    <a:pt x="509540" y="3358702"/>
                  </a:lnTo>
                  <a:lnTo>
                    <a:pt x="501619" y="3291810"/>
                  </a:lnTo>
                  <a:lnTo>
                    <a:pt x="493699" y="3224918"/>
                  </a:lnTo>
                  <a:lnTo>
                    <a:pt x="490179" y="3157145"/>
                  </a:lnTo>
                  <a:lnTo>
                    <a:pt x="486659" y="3089372"/>
                  </a:lnTo>
                  <a:lnTo>
                    <a:pt x="485779" y="3021600"/>
                  </a:lnTo>
                  <a:lnTo>
                    <a:pt x="486659" y="2952067"/>
                  </a:lnTo>
                  <a:lnTo>
                    <a:pt x="490179" y="2883414"/>
                  </a:lnTo>
                  <a:lnTo>
                    <a:pt x="493699" y="2816522"/>
                  </a:lnTo>
                  <a:lnTo>
                    <a:pt x="501619" y="2748749"/>
                  </a:lnTo>
                  <a:lnTo>
                    <a:pt x="509540" y="2681857"/>
                  </a:lnTo>
                  <a:lnTo>
                    <a:pt x="518340" y="2616725"/>
                  </a:lnTo>
                  <a:lnTo>
                    <a:pt x="22881" y="2343874"/>
                  </a:lnTo>
                  <a:lnTo>
                    <a:pt x="7921" y="2331552"/>
                  </a:lnTo>
                  <a:lnTo>
                    <a:pt x="880" y="2318350"/>
                  </a:lnTo>
                  <a:lnTo>
                    <a:pt x="880" y="2299866"/>
                  </a:lnTo>
                  <a:lnTo>
                    <a:pt x="15841" y="2243536"/>
                  </a:lnTo>
                  <a:lnTo>
                    <a:pt x="29041" y="2188085"/>
                  </a:lnTo>
                  <a:lnTo>
                    <a:pt x="47522" y="2133515"/>
                  </a:lnTo>
                  <a:lnTo>
                    <a:pt x="65123" y="2079826"/>
                  </a:lnTo>
                  <a:lnTo>
                    <a:pt x="82723" y="2023495"/>
                  </a:lnTo>
                  <a:lnTo>
                    <a:pt x="101204" y="1969805"/>
                  </a:lnTo>
                  <a:lnTo>
                    <a:pt x="121445" y="1916115"/>
                  </a:lnTo>
                  <a:lnTo>
                    <a:pt x="143446" y="1862425"/>
                  </a:lnTo>
                  <a:lnTo>
                    <a:pt x="166327" y="1809615"/>
                  </a:lnTo>
                  <a:lnTo>
                    <a:pt x="189208" y="1755925"/>
                  </a:lnTo>
                  <a:lnTo>
                    <a:pt x="213849" y="1702236"/>
                  </a:lnTo>
                  <a:lnTo>
                    <a:pt x="239369" y="1650306"/>
                  </a:lnTo>
                  <a:lnTo>
                    <a:pt x="266651" y="1599257"/>
                  </a:lnTo>
                  <a:lnTo>
                    <a:pt x="293052" y="1548207"/>
                  </a:lnTo>
                  <a:lnTo>
                    <a:pt x="322973" y="1496277"/>
                  </a:lnTo>
                  <a:lnTo>
                    <a:pt x="352014" y="1445228"/>
                  </a:lnTo>
                  <a:lnTo>
                    <a:pt x="382815" y="1395059"/>
                  </a:lnTo>
                  <a:lnTo>
                    <a:pt x="395136" y="1382736"/>
                  </a:lnTo>
                  <a:lnTo>
                    <a:pt x="411856" y="1375695"/>
                  </a:lnTo>
                  <a:lnTo>
                    <a:pt x="429457" y="1376575"/>
                  </a:lnTo>
                  <a:lnTo>
                    <a:pt x="982998" y="1529724"/>
                  </a:lnTo>
                  <a:lnTo>
                    <a:pt x="1018199" y="1483075"/>
                  </a:lnTo>
                  <a:lnTo>
                    <a:pt x="1053401" y="1438187"/>
                  </a:lnTo>
                  <a:lnTo>
                    <a:pt x="1091242" y="1392418"/>
                  </a:lnTo>
                  <a:lnTo>
                    <a:pt x="1129084" y="1348410"/>
                  </a:lnTo>
                  <a:lnTo>
                    <a:pt x="1171325" y="1306162"/>
                  </a:lnTo>
                  <a:lnTo>
                    <a:pt x="1210047" y="1263034"/>
                  </a:lnTo>
                  <a:lnTo>
                    <a:pt x="1250528" y="1222547"/>
                  </a:lnTo>
                  <a:lnTo>
                    <a:pt x="1292770" y="1182059"/>
                  </a:lnTo>
                  <a:lnTo>
                    <a:pt x="1336772" y="1141572"/>
                  </a:lnTo>
                  <a:lnTo>
                    <a:pt x="1380773" y="1104605"/>
                  </a:lnTo>
                  <a:lnTo>
                    <a:pt x="1425655" y="1066758"/>
                  </a:lnTo>
                  <a:lnTo>
                    <a:pt x="1472297" y="1029791"/>
                  </a:lnTo>
                  <a:lnTo>
                    <a:pt x="1518939" y="993704"/>
                  </a:lnTo>
                  <a:lnTo>
                    <a:pt x="1564700" y="959378"/>
                  </a:lnTo>
                  <a:lnTo>
                    <a:pt x="1411574" y="423359"/>
                  </a:lnTo>
                  <a:lnTo>
                    <a:pt x="1410694" y="404875"/>
                  </a:lnTo>
                  <a:lnTo>
                    <a:pt x="1415975" y="388152"/>
                  </a:lnTo>
                  <a:lnTo>
                    <a:pt x="1430055" y="376710"/>
                  </a:lnTo>
                  <a:lnTo>
                    <a:pt x="1479337" y="346784"/>
                  </a:lnTo>
                  <a:lnTo>
                    <a:pt x="1531259" y="318619"/>
                  </a:lnTo>
                  <a:lnTo>
                    <a:pt x="1581421" y="290454"/>
                  </a:lnTo>
                  <a:lnTo>
                    <a:pt x="1632463" y="263169"/>
                  </a:lnTo>
                  <a:lnTo>
                    <a:pt x="1684385" y="237644"/>
                  </a:lnTo>
                  <a:lnTo>
                    <a:pt x="1738947" y="212119"/>
                  </a:lnTo>
                  <a:lnTo>
                    <a:pt x="1791749" y="188355"/>
                  </a:lnTo>
                  <a:lnTo>
                    <a:pt x="1846311" y="165471"/>
                  </a:lnTo>
                  <a:lnTo>
                    <a:pt x="1899994" y="141706"/>
                  </a:lnTo>
                  <a:lnTo>
                    <a:pt x="1954556" y="122343"/>
                  </a:lnTo>
                  <a:lnTo>
                    <a:pt x="2011758" y="101219"/>
                  </a:lnTo>
                  <a:lnTo>
                    <a:pt x="2065440" y="81856"/>
                  </a:lnTo>
                  <a:lnTo>
                    <a:pt x="2121762" y="61612"/>
                  </a:lnTo>
                  <a:lnTo>
                    <a:pt x="2179844" y="46649"/>
                  </a:lnTo>
                  <a:lnTo>
                    <a:pt x="2238806" y="29926"/>
                  </a:lnTo>
                  <a:lnTo>
                    <a:pt x="2296889" y="14963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 dirty="0"/>
            </a:p>
          </p:txBody>
        </p:sp>
        <p:sp>
          <p:nvSpPr>
            <p:cNvPr id="21" name="Forma Livre: Forma 20"/>
            <p:cNvSpPr/>
            <p:nvPr userDrawn="1"/>
          </p:nvSpPr>
          <p:spPr bwMode="auto">
            <a:xfrm>
              <a:off x="9023514" y="3161770"/>
              <a:ext cx="3168486" cy="3696231"/>
            </a:xfrm>
            <a:custGeom>
              <a:avLst/>
              <a:gdLst>
                <a:gd name="connsiteX0" fmla="*/ 1966436 w 3168486"/>
                <a:gd name="connsiteY0" fmla="*/ 0 h 3696231"/>
                <a:gd name="connsiteX1" fmla="*/ 2019250 w 3168486"/>
                <a:gd name="connsiteY1" fmla="*/ 880 h 3696231"/>
                <a:gd name="connsiteX2" fmla="*/ 2073824 w 3168486"/>
                <a:gd name="connsiteY2" fmla="*/ 3520 h 3696231"/>
                <a:gd name="connsiteX3" fmla="*/ 2124877 w 3168486"/>
                <a:gd name="connsiteY3" fmla="*/ 6160 h 3696231"/>
                <a:gd name="connsiteX4" fmla="*/ 2179452 w 3168486"/>
                <a:gd name="connsiteY4" fmla="*/ 11441 h 3696231"/>
                <a:gd name="connsiteX5" fmla="*/ 2231385 w 3168486"/>
                <a:gd name="connsiteY5" fmla="*/ 17601 h 3696231"/>
                <a:gd name="connsiteX6" fmla="*/ 2282438 w 3168486"/>
                <a:gd name="connsiteY6" fmla="*/ 24641 h 3696231"/>
                <a:gd name="connsiteX7" fmla="*/ 2335252 w 3168486"/>
                <a:gd name="connsiteY7" fmla="*/ 35202 h 3696231"/>
                <a:gd name="connsiteX8" fmla="*/ 2386306 w 3168486"/>
                <a:gd name="connsiteY8" fmla="*/ 44002 h 3696231"/>
                <a:gd name="connsiteX9" fmla="*/ 2435599 w 3168486"/>
                <a:gd name="connsiteY9" fmla="*/ 55442 h 3696231"/>
                <a:gd name="connsiteX10" fmla="*/ 2487532 w 3168486"/>
                <a:gd name="connsiteY10" fmla="*/ 69523 h 3696231"/>
                <a:gd name="connsiteX11" fmla="*/ 2536825 w 3168486"/>
                <a:gd name="connsiteY11" fmla="*/ 82723 h 3696231"/>
                <a:gd name="connsiteX12" fmla="*/ 2586118 w 3168486"/>
                <a:gd name="connsiteY12" fmla="*/ 98564 h 3696231"/>
                <a:gd name="connsiteX13" fmla="*/ 2633651 w 3168486"/>
                <a:gd name="connsiteY13" fmla="*/ 116165 h 3696231"/>
                <a:gd name="connsiteX14" fmla="*/ 2682064 w 3168486"/>
                <a:gd name="connsiteY14" fmla="*/ 132885 h 3696231"/>
                <a:gd name="connsiteX15" fmla="*/ 2728716 w 3168486"/>
                <a:gd name="connsiteY15" fmla="*/ 151366 h 3696231"/>
                <a:gd name="connsiteX16" fmla="*/ 2776248 w 3168486"/>
                <a:gd name="connsiteY16" fmla="*/ 171607 h 3696231"/>
                <a:gd name="connsiteX17" fmla="*/ 2821140 w 3168486"/>
                <a:gd name="connsiteY17" fmla="*/ 192728 h 3696231"/>
                <a:gd name="connsiteX18" fmla="*/ 2867792 w 3168486"/>
                <a:gd name="connsiteY18" fmla="*/ 213849 h 3696231"/>
                <a:gd name="connsiteX19" fmla="*/ 2911804 w 3168486"/>
                <a:gd name="connsiteY19" fmla="*/ 238490 h 3696231"/>
                <a:gd name="connsiteX20" fmla="*/ 2956696 w 3168486"/>
                <a:gd name="connsiteY20" fmla="*/ 262251 h 3696231"/>
                <a:gd name="connsiteX21" fmla="*/ 2999827 w 3168486"/>
                <a:gd name="connsiteY21" fmla="*/ 288652 h 3696231"/>
                <a:gd name="connsiteX22" fmla="*/ 3042078 w 3168486"/>
                <a:gd name="connsiteY22" fmla="*/ 314173 h 3696231"/>
                <a:gd name="connsiteX23" fmla="*/ 3083449 w 3168486"/>
                <a:gd name="connsiteY23" fmla="*/ 343214 h 3696231"/>
                <a:gd name="connsiteX24" fmla="*/ 3123939 w 3168486"/>
                <a:gd name="connsiteY24" fmla="*/ 371375 h 3696231"/>
                <a:gd name="connsiteX25" fmla="*/ 3164430 w 3168486"/>
                <a:gd name="connsiteY25" fmla="*/ 400416 h 3696231"/>
                <a:gd name="connsiteX26" fmla="*/ 3168486 w 3168486"/>
                <a:gd name="connsiteY26" fmla="*/ 403642 h 3696231"/>
                <a:gd name="connsiteX27" fmla="*/ 3168486 w 3168486"/>
                <a:gd name="connsiteY27" fmla="*/ 3435073 h 3696231"/>
                <a:gd name="connsiteX28" fmla="*/ 3164430 w 3168486"/>
                <a:gd name="connsiteY28" fmla="*/ 3438298 h 3696231"/>
                <a:gd name="connsiteX29" fmla="*/ 3123939 w 3168486"/>
                <a:gd name="connsiteY29" fmla="*/ 3469099 h 3696231"/>
                <a:gd name="connsiteX30" fmla="*/ 3083449 w 3168486"/>
                <a:gd name="connsiteY30" fmla="*/ 3495500 h 3696231"/>
                <a:gd name="connsiteX31" fmla="*/ 3042078 w 3168486"/>
                <a:gd name="connsiteY31" fmla="*/ 3524542 h 3696231"/>
                <a:gd name="connsiteX32" fmla="*/ 2999827 w 3168486"/>
                <a:gd name="connsiteY32" fmla="*/ 3550063 h 3696231"/>
                <a:gd name="connsiteX33" fmla="*/ 2956696 w 3168486"/>
                <a:gd name="connsiteY33" fmla="*/ 3576464 h 3696231"/>
                <a:gd name="connsiteX34" fmla="*/ 2911804 w 3168486"/>
                <a:gd name="connsiteY34" fmla="*/ 3600225 h 3696231"/>
                <a:gd name="connsiteX35" fmla="*/ 2867792 w 3168486"/>
                <a:gd name="connsiteY35" fmla="*/ 3624866 h 3696231"/>
                <a:gd name="connsiteX36" fmla="*/ 2821140 w 3168486"/>
                <a:gd name="connsiteY36" fmla="*/ 3645986 h 3696231"/>
                <a:gd name="connsiteX37" fmla="*/ 2776248 w 3168486"/>
                <a:gd name="connsiteY37" fmla="*/ 3667987 h 3696231"/>
                <a:gd name="connsiteX38" fmla="*/ 2728716 w 3168486"/>
                <a:gd name="connsiteY38" fmla="*/ 3689108 h 3696231"/>
                <a:gd name="connsiteX39" fmla="*/ 2709836 w 3168486"/>
                <a:gd name="connsiteY39" fmla="*/ 3696231 h 3696231"/>
                <a:gd name="connsiteX40" fmla="*/ 1221631 w 3168486"/>
                <a:gd name="connsiteY40" fmla="*/ 3696231 h 3696231"/>
                <a:gd name="connsiteX41" fmla="*/ 1202395 w 3168486"/>
                <a:gd name="connsiteY41" fmla="*/ 3689108 h 3696231"/>
                <a:gd name="connsiteX42" fmla="*/ 1155743 w 3168486"/>
                <a:gd name="connsiteY42" fmla="*/ 3667987 h 3696231"/>
                <a:gd name="connsiteX43" fmla="*/ 1110851 w 3168486"/>
                <a:gd name="connsiteY43" fmla="*/ 3645986 h 3696231"/>
                <a:gd name="connsiteX44" fmla="*/ 1064199 w 3168486"/>
                <a:gd name="connsiteY44" fmla="*/ 3624866 h 3696231"/>
                <a:gd name="connsiteX45" fmla="*/ 1020188 w 3168486"/>
                <a:gd name="connsiteY45" fmla="*/ 3600225 h 3696231"/>
                <a:gd name="connsiteX46" fmla="*/ 975296 w 3168486"/>
                <a:gd name="connsiteY46" fmla="*/ 3576464 h 3696231"/>
                <a:gd name="connsiteX47" fmla="*/ 932164 w 3168486"/>
                <a:gd name="connsiteY47" fmla="*/ 3550063 h 3696231"/>
                <a:gd name="connsiteX48" fmla="*/ 889913 w 3168486"/>
                <a:gd name="connsiteY48" fmla="*/ 3524542 h 3696231"/>
                <a:gd name="connsiteX49" fmla="*/ 848543 w 3168486"/>
                <a:gd name="connsiteY49" fmla="*/ 3495500 h 3696231"/>
                <a:gd name="connsiteX50" fmla="*/ 808052 w 3168486"/>
                <a:gd name="connsiteY50" fmla="*/ 3469099 h 3696231"/>
                <a:gd name="connsiteX51" fmla="*/ 766681 w 3168486"/>
                <a:gd name="connsiteY51" fmla="*/ 3438298 h 3696231"/>
                <a:gd name="connsiteX52" fmla="*/ 727951 w 3168486"/>
                <a:gd name="connsiteY52" fmla="*/ 3407497 h 3696231"/>
                <a:gd name="connsiteX53" fmla="*/ 687460 w 3168486"/>
                <a:gd name="connsiteY53" fmla="*/ 3375816 h 3696231"/>
                <a:gd name="connsiteX54" fmla="*/ 650491 w 3168486"/>
                <a:gd name="connsiteY54" fmla="*/ 3344134 h 3696231"/>
                <a:gd name="connsiteX55" fmla="*/ 613521 w 3168486"/>
                <a:gd name="connsiteY55" fmla="*/ 3309813 h 3696231"/>
                <a:gd name="connsiteX56" fmla="*/ 578312 w 3168486"/>
                <a:gd name="connsiteY56" fmla="*/ 3275492 h 3696231"/>
                <a:gd name="connsiteX57" fmla="*/ 543102 w 3168486"/>
                <a:gd name="connsiteY57" fmla="*/ 3240290 h 3696231"/>
                <a:gd name="connsiteX58" fmla="*/ 508773 w 3168486"/>
                <a:gd name="connsiteY58" fmla="*/ 3205089 h 3696231"/>
                <a:gd name="connsiteX59" fmla="*/ 475325 w 3168486"/>
                <a:gd name="connsiteY59" fmla="*/ 3167247 h 3696231"/>
                <a:gd name="connsiteX60" fmla="*/ 443636 w 3168486"/>
                <a:gd name="connsiteY60" fmla="*/ 3130286 h 3696231"/>
                <a:gd name="connsiteX61" fmla="*/ 411948 w 3168486"/>
                <a:gd name="connsiteY61" fmla="*/ 3091564 h 3696231"/>
                <a:gd name="connsiteX62" fmla="*/ 381140 w 3168486"/>
                <a:gd name="connsiteY62" fmla="*/ 3051963 h 3696231"/>
                <a:gd name="connsiteX63" fmla="*/ 351212 w 3168486"/>
                <a:gd name="connsiteY63" fmla="*/ 3013241 h 3696231"/>
                <a:gd name="connsiteX64" fmla="*/ 323045 w 3168486"/>
                <a:gd name="connsiteY64" fmla="*/ 2970999 h 3696231"/>
                <a:gd name="connsiteX65" fmla="*/ 296638 w 3168486"/>
                <a:gd name="connsiteY65" fmla="*/ 2929638 h 3696231"/>
                <a:gd name="connsiteX66" fmla="*/ 269351 w 3168486"/>
                <a:gd name="connsiteY66" fmla="*/ 2886516 h 3696231"/>
                <a:gd name="connsiteX67" fmla="*/ 245584 w 3168486"/>
                <a:gd name="connsiteY67" fmla="*/ 2845154 h 3696231"/>
                <a:gd name="connsiteX68" fmla="*/ 220058 w 3168486"/>
                <a:gd name="connsiteY68" fmla="*/ 2801153 h 3696231"/>
                <a:gd name="connsiteX69" fmla="*/ 197172 w 3168486"/>
                <a:gd name="connsiteY69" fmla="*/ 2756271 h 3696231"/>
                <a:gd name="connsiteX70" fmla="*/ 174286 w 3168486"/>
                <a:gd name="connsiteY70" fmla="*/ 2710509 h 3696231"/>
                <a:gd name="connsiteX71" fmla="*/ 156681 w 3168486"/>
                <a:gd name="connsiteY71" fmla="*/ 2665627 h 3696231"/>
                <a:gd name="connsiteX72" fmla="*/ 135556 w 3168486"/>
                <a:gd name="connsiteY72" fmla="*/ 2618105 h 3696231"/>
                <a:gd name="connsiteX73" fmla="*/ 118831 w 3168486"/>
                <a:gd name="connsiteY73" fmla="*/ 2574103 h 3696231"/>
                <a:gd name="connsiteX74" fmla="*/ 101227 w 3168486"/>
                <a:gd name="connsiteY74" fmla="*/ 2525701 h 3696231"/>
                <a:gd name="connsiteX75" fmla="*/ 85382 w 3168486"/>
                <a:gd name="connsiteY75" fmla="*/ 2477300 h 3696231"/>
                <a:gd name="connsiteX76" fmla="*/ 70418 w 3168486"/>
                <a:gd name="connsiteY76" fmla="*/ 2428018 h 3696231"/>
                <a:gd name="connsiteX77" fmla="*/ 58095 w 3168486"/>
                <a:gd name="connsiteY77" fmla="*/ 2378736 h 3696231"/>
                <a:gd name="connsiteX78" fmla="*/ 46652 w 3168486"/>
                <a:gd name="connsiteY78" fmla="*/ 2330334 h 3696231"/>
                <a:gd name="connsiteX79" fmla="*/ 35209 w 3168486"/>
                <a:gd name="connsiteY79" fmla="*/ 2280172 h 3696231"/>
                <a:gd name="connsiteX80" fmla="*/ 26407 w 3168486"/>
                <a:gd name="connsiteY80" fmla="*/ 2229130 h 3696231"/>
                <a:gd name="connsiteX81" fmla="*/ 18485 w 3168486"/>
                <a:gd name="connsiteY81" fmla="*/ 2178088 h 3696231"/>
                <a:gd name="connsiteX82" fmla="*/ 12323 w 3168486"/>
                <a:gd name="connsiteY82" fmla="*/ 2127045 h 3696231"/>
                <a:gd name="connsiteX83" fmla="*/ 6162 w 3168486"/>
                <a:gd name="connsiteY83" fmla="*/ 2076003 h 3696231"/>
                <a:gd name="connsiteX84" fmla="*/ 4401 w 3168486"/>
                <a:gd name="connsiteY84" fmla="*/ 2024961 h 3696231"/>
                <a:gd name="connsiteX85" fmla="*/ 880 w 3168486"/>
                <a:gd name="connsiteY85" fmla="*/ 1972159 h 3696231"/>
                <a:gd name="connsiteX86" fmla="*/ 0 w 3168486"/>
                <a:gd name="connsiteY86" fmla="*/ 1920237 h 3696231"/>
                <a:gd name="connsiteX87" fmla="*/ 880 w 3168486"/>
                <a:gd name="connsiteY87" fmla="*/ 1866555 h 3696231"/>
                <a:gd name="connsiteX88" fmla="*/ 4401 w 3168486"/>
                <a:gd name="connsiteY88" fmla="*/ 1814633 h 3696231"/>
                <a:gd name="connsiteX89" fmla="*/ 6162 w 3168486"/>
                <a:gd name="connsiteY89" fmla="*/ 1762711 h 3696231"/>
                <a:gd name="connsiteX90" fmla="*/ 12323 w 3168486"/>
                <a:gd name="connsiteY90" fmla="*/ 1711669 h 3696231"/>
                <a:gd name="connsiteX91" fmla="*/ 18485 w 3168486"/>
                <a:gd name="connsiteY91" fmla="*/ 1660627 h 3696231"/>
                <a:gd name="connsiteX92" fmla="*/ 26407 w 3168486"/>
                <a:gd name="connsiteY92" fmla="*/ 1608705 h 3696231"/>
                <a:gd name="connsiteX93" fmla="*/ 35209 w 3168486"/>
                <a:gd name="connsiteY93" fmla="*/ 1558543 h 3696231"/>
                <a:gd name="connsiteX94" fmla="*/ 46652 w 3168486"/>
                <a:gd name="connsiteY94" fmla="*/ 1508381 h 3696231"/>
                <a:gd name="connsiteX95" fmla="*/ 58095 w 3168486"/>
                <a:gd name="connsiteY95" fmla="*/ 1459979 h 3696231"/>
                <a:gd name="connsiteX96" fmla="*/ 70418 w 3168486"/>
                <a:gd name="connsiteY96" fmla="*/ 1410697 h 3696231"/>
                <a:gd name="connsiteX97" fmla="*/ 85382 w 3168486"/>
                <a:gd name="connsiteY97" fmla="*/ 1361415 h 3696231"/>
                <a:gd name="connsiteX98" fmla="*/ 101227 w 3168486"/>
                <a:gd name="connsiteY98" fmla="*/ 1313893 h 3696231"/>
                <a:gd name="connsiteX99" fmla="*/ 118831 w 3168486"/>
                <a:gd name="connsiteY99" fmla="*/ 1268131 h 3696231"/>
                <a:gd name="connsiteX100" fmla="*/ 135556 w 3168486"/>
                <a:gd name="connsiteY100" fmla="*/ 1219729 h 3696231"/>
                <a:gd name="connsiteX101" fmla="*/ 156681 w 3168486"/>
                <a:gd name="connsiteY101" fmla="*/ 1173087 h 3696231"/>
                <a:gd name="connsiteX102" fmla="*/ 174286 w 3168486"/>
                <a:gd name="connsiteY102" fmla="*/ 1127325 h 3696231"/>
                <a:gd name="connsiteX103" fmla="*/ 197172 w 3168486"/>
                <a:gd name="connsiteY103" fmla="*/ 1083324 h 3696231"/>
                <a:gd name="connsiteX104" fmla="*/ 220058 w 3168486"/>
                <a:gd name="connsiteY104" fmla="*/ 1040202 h 3696231"/>
                <a:gd name="connsiteX105" fmla="*/ 245584 w 3168486"/>
                <a:gd name="connsiteY105" fmla="*/ 995320 h 3696231"/>
                <a:gd name="connsiteX106" fmla="*/ 269351 w 3168486"/>
                <a:gd name="connsiteY106" fmla="*/ 952198 h 3696231"/>
                <a:gd name="connsiteX107" fmla="*/ 296638 w 3168486"/>
                <a:gd name="connsiteY107" fmla="*/ 910837 h 3696231"/>
                <a:gd name="connsiteX108" fmla="*/ 323045 w 3168486"/>
                <a:gd name="connsiteY108" fmla="*/ 867715 h 3696231"/>
                <a:gd name="connsiteX109" fmla="*/ 351212 w 3168486"/>
                <a:gd name="connsiteY109" fmla="*/ 828113 h 3696231"/>
                <a:gd name="connsiteX110" fmla="*/ 381140 w 3168486"/>
                <a:gd name="connsiteY110" fmla="*/ 786752 h 3696231"/>
                <a:gd name="connsiteX111" fmla="*/ 411948 w 3168486"/>
                <a:gd name="connsiteY111" fmla="*/ 748030 h 3696231"/>
                <a:gd name="connsiteX112" fmla="*/ 443636 w 3168486"/>
                <a:gd name="connsiteY112" fmla="*/ 709309 h 3696231"/>
                <a:gd name="connsiteX113" fmla="*/ 475325 w 3168486"/>
                <a:gd name="connsiteY113" fmla="*/ 671467 h 3696231"/>
                <a:gd name="connsiteX114" fmla="*/ 508773 w 3168486"/>
                <a:gd name="connsiteY114" fmla="*/ 633626 h 3696231"/>
                <a:gd name="connsiteX115" fmla="*/ 543102 w 3168486"/>
                <a:gd name="connsiteY115" fmla="*/ 598424 h 3696231"/>
                <a:gd name="connsiteX116" fmla="*/ 578312 w 3168486"/>
                <a:gd name="connsiteY116" fmla="*/ 563223 h 3696231"/>
                <a:gd name="connsiteX117" fmla="*/ 613521 w 3168486"/>
                <a:gd name="connsiteY117" fmla="*/ 528901 h 3696231"/>
                <a:gd name="connsiteX118" fmla="*/ 650491 w 3168486"/>
                <a:gd name="connsiteY118" fmla="*/ 494580 h 3696231"/>
                <a:gd name="connsiteX119" fmla="*/ 687460 w 3168486"/>
                <a:gd name="connsiteY119" fmla="*/ 462899 h 3696231"/>
                <a:gd name="connsiteX120" fmla="*/ 727951 w 3168486"/>
                <a:gd name="connsiteY120" fmla="*/ 431217 h 3696231"/>
                <a:gd name="connsiteX121" fmla="*/ 766681 w 3168486"/>
                <a:gd name="connsiteY121" fmla="*/ 400416 h 3696231"/>
                <a:gd name="connsiteX122" fmla="*/ 808052 w 3168486"/>
                <a:gd name="connsiteY122" fmla="*/ 371375 h 3696231"/>
                <a:gd name="connsiteX123" fmla="*/ 848543 w 3168486"/>
                <a:gd name="connsiteY123" fmla="*/ 343214 h 3696231"/>
                <a:gd name="connsiteX124" fmla="*/ 889913 w 3168486"/>
                <a:gd name="connsiteY124" fmla="*/ 314173 h 3696231"/>
                <a:gd name="connsiteX125" fmla="*/ 932164 w 3168486"/>
                <a:gd name="connsiteY125" fmla="*/ 288652 h 3696231"/>
                <a:gd name="connsiteX126" fmla="*/ 975296 w 3168486"/>
                <a:gd name="connsiteY126" fmla="*/ 262251 h 3696231"/>
                <a:gd name="connsiteX127" fmla="*/ 1020188 w 3168486"/>
                <a:gd name="connsiteY127" fmla="*/ 238490 h 3696231"/>
                <a:gd name="connsiteX128" fmla="*/ 1064199 w 3168486"/>
                <a:gd name="connsiteY128" fmla="*/ 213849 h 3696231"/>
                <a:gd name="connsiteX129" fmla="*/ 1110851 w 3168486"/>
                <a:gd name="connsiteY129" fmla="*/ 192728 h 3696231"/>
                <a:gd name="connsiteX130" fmla="*/ 1155743 w 3168486"/>
                <a:gd name="connsiteY130" fmla="*/ 171607 h 3696231"/>
                <a:gd name="connsiteX131" fmla="*/ 1202395 w 3168486"/>
                <a:gd name="connsiteY131" fmla="*/ 151366 h 3696231"/>
                <a:gd name="connsiteX132" fmla="*/ 1249928 w 3168486"/>
                <a:gd name="connsiteY132" fmla="*/ 132885 h 3696231"/>
                <a:gd name="connsiteX133" fmla="*/ 1296580 w 3168486"/>
                <a:gd name="connsiteY133" fmla="*/ 116165 h 3696231"/>
                <a:gd name="connsiteX134" fmla="*/ 1345873 w 3168486"/>
                <a:gd name="connsiteY134" fmla="*/ 98564 h 3696231"/>
                <a:gd name="connsiteX135" fmla="*/ 1395166 w 3168486"/>
                <a:gd name="connsiteY135" fmla="*/ 82723 h 3696231"/>
                <a:gd name="connsiteX136" fmla="*/ 1444459 w 3168486"/>
                <a:gd name="connsiteY136" fmla="*/ 69523 h 3696231"/>
                <a:gd name="connsiteX137" fmla="*/ 1495512 w 3168486"/>
                <a:gd name="connsiteY137" fmla="*/ 55442 h 3696231"/>
                <a:gd name="connsiteX138" fmla="*/ 1545685 w 3168486"/>
                <a:gd name="connsiteY138" fmla="*/ 44002 h 3696231"/>
                <a:gd name="connsiteX139" fmla="*/ 1595858 w 3168486"/>
                <a:gd name="connsiteY139" fmla="*/ 35202 h 3696231"/>
                <a:gd name="connsiteX140" fmla="*/ 1649553 w 3168486"/>
                <a:gd name="connsiteY140" fmla="*/ 24641 h 3696231"/>
                <a:gd name="connsiteX141" fmla="*/ 1699726 w 3168486"/>
                <a:gd name="connsiteY141" fmla="*/ 17601 h 3696231"/>
                <a:gd name="connsiteX142" fmla="*/ 1752540 w 3168486"/>
                <a:gd name="connsiteY142" fmla="*/ 11441 h 3696231"/>
                <a:gd name="connsiteX143" fmla="*/ 1805354 w 3168486"/>
                <a:gd name="connsiteY143" fmla="*/ 6160 h 3696231"/>
                <a:gd name="connsiteX144" fmla="*/ 1858167 w 3168486"/>
                <a:gd name="connsiteY144" fmla="*/ 3520 h 3696231"/>
                <a:gd name="connsiteX145" fmla="*/ 1912742 w 3168486"/>
                <a:gd name="connsiteY145" fmla="*/ 880 h 369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3168486" h="3696231">
                  <a:moveTo>
                    <a:pt x="1966436" y="0"/>
                  </a:moveTo>
                  <a:lnTo>
                    <a:pt x="2019250" y="880"/>
                  </a:lnTo>
                  <a:lnTo>
                    <a:pt x="2073824" y="3520"/>
                  </a:lnTo>
                  <a:lnTo>
                    <a:pt x="2124877" y="6160"/>
                  </a:lnTo>
                  <a:lnTo>
                    <a:pt x="2179452" y="11441"/>
                  </a:lnTo>
                  <a:lnTo>
                    <a:pt x="2231385" y="17601"/>
                  </a:lnTo>
                  <a:lnTo>
                    <a:pt x="2282438" y="24641"/>
                  </a:lnTo>
                  <a:lnTo>
                    <a:pt x="2335252" y="35202"/>
                  </a:lnTo>
                  <a:lnTo>
                    <a:pt x="2386306" y="44002"/>
                  </a:lnTo>
                  <a:lnTo>
                    <a:pt x="2435599" y="55442"/>
                  </a:lnTo>
                  <a:lnTo>
                    <a:pt x="2487532" y="69523"/>
                  </a:lnTo>
                  <a:lnTo>
                    <a:pt x="2536825" y="82723"/>
                  </a:lnTo>
                  <a:lnTo>
                    <a:pt x="2586118" y="98564"/>
                  </a:lnTo>
                  <a:lnTo>
                    <a:pt x="2633651" y="116165"/>
                  </a:lnTo>
                  <a:lnTo>
                    <a:pt x="2682064" y="132885"/>
                  </a:lnTo>
                  <a:lnTo>
                    <a:pt x="2728716" y="151366"/>
                  </a:lnTo>
                  <a:lnTo>
                    <a:pt x="2776248" y="171607"/>
                  </a:lnTo>
                  <a:lnTo>
                    <a:pt x="2821140" y="192728"/>
                  </a:lnTo>
                  <a:lnTo>
                    <a:pt x="2867792" y="213849"/>
                  </a:lnTo>
                  <a:lnTo>
                    <a:pt x="2911804" y="238490"/>
                  </a:lnTo>
                  <a:lnTo>
                    <a:pt x="2956696" y="262251"/>
                  </a:lnTo>
                  <a:lnTo>
                    <a:pt x="2999827" y="288652"/>
                  </a:lnTo>
                  <a:lnTo>
                    <a:pt x="3042078" y="314173"/>
                  </a:lnTo>
                  <a:lnTo>
                    <a:pt x="3083449" y="343214"/>
                  </a:lnTo>
                  <a:lnTo>
                    <a:pt x="3123939" y="371375"/>
                  </a:lnTo>
                  <a:lnTo>
                    <a:pt x="3164430" y="400416"/>
                  </a:lnTo>
                  <a:lnTo>
                    <a:pt x="3168486" y="403642"/>
                  </a:lnTo>
                  <a:lnTo>
                    <a:pt x="3168486" y="3435073"/>
                  </a:lnTo>
                  <a:lnTo>
                    <a:pt x="3164430" y="3438298"/>
                  </a:lnTo>
                  <a:lnTo>
                    <a:pt x="3123939" y="3469099"/>
                  </a:lnTo>
                  <a:lnTo>
                    <a:pt x="3083449" y="3495500"/>
                  </a:lnTo>
                  <a:lnTo>
                    <a:pt x="3042078" y="3524542"/>
                  </a:lnTo>
                  <a:lnTo>
                    <a:pt x="2999827" y="3550063"/>
                  </a:lnTo>
                  <a:lnTo>
                    <a:pt x="2956696" y="3576464"/>
                  </a:lnTo>
                  <a:lnTo>
                    <a:pt x="2911804" y="3600225"/>
                  </a:lnTo>
                  <a:lnTo>
                    <a:pt x="2867792" y="3624866"/>
                  </a:lnTo>
                  <a:lnTo>
                    <a:pt x="2821140" y="3645986"/>
                  </a:lnTo>
                  <a:lnTo>
                    <a:pt x="2776248" y="3667987"/>
                  </a:lnTo>
                  <a:lnTo>
                    <a:pt x="2728716" y="3689108"/>
                  </a:lnTo>
                  <a:lnTo>
                    <a:pt x="2709836" y="3696231"/>
                  </a:lnTo>
                  <a:lnTo>
                    <a:pt x="1221631" y="3696231"/>
                  </a:lnTo>
                  <a:lnTo>
                    <a:pt x="1202395" y="3689108"/>
                  </a:lnTo>
                  <a:lnTo>
                    <a:pt x="1155743" y="3667987"/>
                  </a:lnTo>
                  <a:lnTo>
                    <a:pt x="1110851" y="3645986"/>
                  </a:lnTo>
                  <a:lnTo>
                    <a:pt x="1064199" y="3624866"/>
                  </a:lnTo>
                  <a:lnTo>
                    <a:pt x="1020188" y="3600225"/>
                  </a:lnTo>
                  <a:lnTo>
                    <a:pt x="975296" y="3576464"/>
                  </a:lnTo>
                  <a:lnTo>
                    <a:pt x="932164" y="3550063"/>
                  </a:lnTo>
                  <a:lnTo>
                    <a:pt x="889913" y="3524542"/>
                  </a:lnTo>
                  <a:lnTo>
                    <a:pt x="848543" y="3495500"/>
                  </a:lnTo>
                  <a:lnTo>
                    <a:pt x="808052" y="3469099"/>
                  </a:lnTo>
                  <a:lnTo>
                    <a:pt x="766681" y="3438298"/>
                  </a:lnTo>
                  <a:lnTo>
                    <a:pt x="727951" y="3407497"/>
                  </a:lnTo>
                  <a:lnTo>
                    <a:pt x="687460" y="3375816"/>
                  </a:lnTo>
                  <a:lnTo>
                    <a:pt x="650491" y="3344134"/>
                  </a:lnTo>
                  <a:lnTo>
                    <a:pt x="613521" y="3309813"/>
                  </a:lnTo>
                  <a:lnTo>
                    <a:pt x="578312" y="3275492"/>
                  </a:lnTo>
                  <a:lnTo>
                    <a:pt x="543102" y="3240290"/>
                  </a:lnTo>
                  <a:lnTo>
                    <a:pt x="508773" y="3205089"/>
                  </a:lnTo>
                  <a:lnTo>
                    <a:pt x="475325" y="3167247"/>
                  </a:lnTo>
                  <a:lnTo>
                    <a:pt x="443636" y="3130286"/>
                  </a:lnTo>
                  <a:lnTo>
                    <a:pt x="411948" y="3091564"/>
                  </a:lnTo>
                  <a:lnTo>
                    <a:pt x="381140" y="3051963"/>
                  </a:lnTo>
                  <a:lnTo>
                    <a:pt x="351212" y="3013241"/>
                  </a:lnTo>
                  <a:lnTo>
                    <a:pt x="323045" y="2970999"/>
                  </a:lnTo>
                  <a:lnTo>
                    <a:pt x="296638" y="2929638"/>
                  </a:lnTo>
                  <a:lnTo>
                    <a:pt x="269351" y="2886516"/>
                  </a:lnTo>
                  <a:lnTo>
                    <a:pt x="245584" y="2845154"/>
                  </a:lnTo>
                  <a:lnTo>
                    <a:pt x="220058" y="2801153"/>
                  </a:lnTo>
                  <a:lnTo>
                    <a:pt x="197172" y="2756271"/>
                  </a:lnTo>
                  <a:lnTo>
                    <a:pt x="174286" y="2710509"/>
                  </a:lnTo>
                  <a:lnTo>
                    <a:pt x="156681" y="2665627"/>
                  </a:lnTo>
                  <a:lnTo>
                    <a:pt x="135556" y="2618105"/>
                  </a:lnTo>
                  <a:lnTo>
                    <a:pt x="118831" y="2574103"/>
                  </a:lnTo>
                  <a:lnTo>
                    <a:pt x="101227" y="2525701"/>
                  </a:lnTo>
                  <a:lnTo>
                    <a:pt x="85382" y="2477300"/>
                  </a:lnTo>
                  <a:lnTo>
                    <a:pt x="70418" y="2428018"/>
                  </a:lnTo>
                  <a:lnTo>
                    <a:pt x="58095" y="2378736"/>
                  </a:lnTo>
                  <a:lnTo>
                    <a:pt x="46652" y="2330334"/>
                  </a:lnTo>
                  <a:lnTo>
                    <a:pt x="35209" y="2280172"/>
                  </a:lnTo>
                  <a:lnTo>
                    <a:pt x="26407" y="2229130"/>
                  </a:lnTo>
                  <a:lnTo>
                    <a:pt x="18485" y="2178088"/>
                  </a:lnTo>
                  <a:lnTo>
                    <a:pt x="12323" y="2127045"/>
                  </a:lnTo>
                  <a:lnTo>
                    <a:pt x="6162" y="2076003"/>
                  </a:lnTo>
                  <a:lnTo>
                    <a:pt x="4401" y="2024961"/>
                  </a:lnTo>
                  <a:lnTo>
                    <a:pt x="880" y="1972159"/>
                  </a:lnTo>
                  <a:lnTo>
                    <a:pt x="0" y="1920237"/>
                  </a:lnTo>
                  <a:lnTo>
                    <a:pt x="880" y="1866555"/>
                  </a:lnTo>
                  <a:lnTo>
                    <a:pt x="4401" y="1814633"/>
                  </a:lnTo>
                  <a:lnTo>
                    <a:pt x="6162" y="1762711"/>
                  </a:lnTo>
                  <a:lnTo>
                    <a:pt x="12323" y="1711669"/>
                  </a:lnTo>
                  <a:lnTo>
                    <a:pt x="18485" y="1660627"/>
                  </a:lnTo>
                  <a:lnTo>
                    <a:pt x="26407" y="1608705"/>
                  </a:lnTo>
                  <a:lnTo>
                    <a:pt x="35209" y="1558543"/>
                  </a:lnTo>
                  <a:lnTo>
                    <a:pt x="46652" y="1508381"/>
                  </a:lnTo>
                  <a:lnTo>
                    <a:pt x="58095" y="1459979"/>
                  </a:lnTo>
                  <a:lnTo>
                    <a:pt x="70418" y="1410697"/>
                  </a:lnTo>
                  <a:lnTo>
                    <a:pt x="85382" y="1361415"/>
                  </a:lnTo>
                  <a:lnTo>
                    <a:pt x="101227" y="1313893"/>
                  </a:lnTo>
                  <a:lnTo>
                    <a:pt x="118831" y="1268131"/>
                  </a:lnTo>
                  <a:lnTo>
                    <a:pt x="135556" y="1219729"/>
                  </a:lnTo>
                  <a:lnTo>
                    <a:pt x="156681" y="1173087"/>
                  </a:lnTo>
                  <a:lnTo>
                    <a:pt x="174286" y="1127325"/>
                  </a:lnTo>
                  <a:lnTo>
                    <a:pt x="197172" y="1083324"/>
                  </a:lnTo>
                  <a:lnTo>
                    <a:pt x="220058" y="1040202"/>
                  </a:lnTo>
                  <a:lnTo>
                    <a:pt x="245584" y="995320"/>
                  </a:lnTo>
                  <a:lnTo>
                    <a:pt x="269351" y="952198"/>
                  </a:lnTo>
                  <a:lnTo>
                    <a:pt x="296638" y="910837"/>
                  </a:lnTo>
                  <a:lnTo>
                    <a:pt x="323045" y="867715"/>
                  </a:lnTo>
                  <a:lnTo>
                    <a:pt x="351212" y="828113"/>
                  </a:lnTo>
                  <a:lnTo>
                    <a:pt x="381140" y="786752"/>
                  </a:lnTo>
                  <a:lnTo>
                    <a:pt x="411948" y="748030"/>
                  </a:lnTo>
                  <a:lnTo>
                    <a:pt x="443636" y="709309"/>
                  </a:lnTo>
                  <a:lnTo>
                    <a:pt x="475325" y="671467"/>
                  </a:lnTo>
                  <a:lnTo>
                    <a:pt x="508773" y="633626"/>
                  </a:lnTo>
                  <a:lnTo>
                    <a:pt x="543102" y="598424"/>
                  </a:lnTo>
                  <a:lnTo>
                    <a:pt x="578312" y="563223"/>
                  </a:lnTo>
                  <a:lnTo>
                    <a:pt x="613521" y="528901"/>
                  </a:lnTo>
                  <a:lnTo>
                    <a:pt x="650491" y="494580"/>
                  </a:lnTo>
                  <a:lnTo>
                    <a:pt x="687460" y="462899"/>
                  </a:lnTo>
                  <a:lnTo>
                    <a:pt x="727951" y="431217"/>
                  </a:lnTo>
                  <a:lnTo>
                    <a:pt x="766681" y="400416"/>
                  </a:lnTo>
                  <a:lnTo>
                    <a:pt x="808052" y="371375"/>
                  </a:lnTo>
                  <a:lnTo>
                    <a:pt x="848543" y="343214"/>
                  </a:lnTo>
                  <a:lnTo>
                    <a:pt x="889913" y="314173"/>
                  </a:lnTo>
                  <a:lnTo>
                    <a:pt x="932164" y="288652"/>
                  </a:lnTo>
                  <a:lnTo>
                    <a:pt x="975296" y="262251"/>
                  </a:lnTo>
                  <a:lnTo>
                    <a:pt x="1020188" y="238490"/>
                  </a:lnTo>
                  <a:lnTo>
                    <a:pt x="1064199" y="213849"/>
                  </a:lnTo>
                  <a:lnTo>
                    <a:pt x="1110851" y="192728"/>
                  </a:lnTo>
                  <a:lnTo>
                    <a:pt x="1155743" y="171607"/>
                  </a:lnTo>
                  <a:lnTo>
                    <a:pt x="1202395" y="151366"/>
                  </a:lnTo>
                  <a:lnTo>
                    <a:pt x="1249928" y="132885"/>
                  </a:lnTo>
                  <a:lnTo>
                    <a:pt x="1296580" y="116165"/>
                  </a:lnTo>
                  <a:lnTo>
                    <a:pt x="1345873" y="98564"/>
                  </a:lnTo>
                  <a:lnTo>
                    <a:pt x="1395166" y="82723"/>
                  </a:lnTo>
                  <a:lnTo>
                    <a:pt x="1444459" y="69523"/>
                  </a:lnTo>
                  <a:lnTo>
                    <a:pt x="1495512" y="55442"/>
                  </a:lnTo>
                  <a:lnTo>
                    <a:pt x="1545685" y="44002"/>
                  </a:lnTo>
                  <a:lnTo>
                    <a:pt x="1595858" y="35202"/>
                  </a:lnTo>
                  <a:lnTo>
                    <a:pt x="1649553" y="24641"/>
                  </a:lnTo>
                  <a:lnTo>
                    <a:pt x="1699726" y="17601"/>
                  </a:lnTo>
                  <a:lnTo>
                    <a:pt x="1752540" y="11441"/>
                  </a:lnTo>
                  <a:lnTo>
                    <a:pt x="1805354" y="6160"/>
                  </a:lnTo>
                  <a:lnTo>
                    <a:pt x="1858167" y="3520"/>
                  </a:lnTo>
                  <a:lnTo>
                    <a:pt x="1912742" y="88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/>
            </a:p>
          </p:txBody>
        </p:sp>
        <p:sp>
          <p:nvSpPr>
            <p:cNvPr id="16" name="Freeform 17"/>
            <p:cNvSpPr/>
            <p:nvPr userDrawn="1"/>
          </p:nvSpPr>
          <p:spPr bwMode="auto">
            <a:xfrm>
              <a:off x="9775941" y="3895725"/>
              <a:ext cx="2426246" cy="2373444"/>
            </a:xfrm>
            <a:custGeom>
              <a:avLst/>
              <a:gdLst>
                <a:gd name="T0" fmla="*/ 2712 w 2759"/>
                <a:gd name="T1" fmla="*/ 2304 h 2696"/>
                <a:gd name="T2" fmla="*/ 651 w 2759"/>
                <a:gd name="T3" fmla="*/ 2304 h 2696"/>
                <a:gd name="T4" fmla="*/ 651 w 2759"/>
                <a:gd name="T5" fmla="*/ 1545 h 2696"/>
                <a:gd name="T6" fmla="*/ 998 w 2759"/>
                <a:gd name="T7" fmla="*/ 1545 h 2696"/>
                <a:gd name="T8" fmla="*/ 1121 w 2759"/>
                <a:gd name="T9" fmla="*/ 1602 h 2696"/>
                <a:gd name="T10" fmla="*/ 1241 w 2759"/>
                <a:gd name="T11" fmla="*/ 1545 h 2696"/>
                <a:gd name="T12" fmla="*/ 2185 w 2759"/>
                <a:gd name="T13" fmla="*/ 1545 h 2696"/>
                <a:gd name="T14" fmla="*/ 2185 w 2759"/>
                <a:gd name="T15" fmla="*/ 1545 h 2696"/>
                <a:gd name="T16" fmla="*/ 2208 w 2759"/>
                <a:gd name="T17" fmla="*/ 1538 h 2696"/>
                <a:gd name="T18" fmla="*/ 2225 w 2759"/>
                <a:gd name="T19" fmla="*/ 1522 h 2696"/>
                <a:gd name="T20" fmla="*/ 2232 w 2759"/>
                <a:gd name="T21" fmla="*/ 1500 h 2696"/>
                <a:gd name="T22" fmla="*/ 2232 w 2759"/>
                <a:gd name="T23" fmla="*/ 1500 h 2696"/>
                <a:gd name="T24" fmla="*/ 2232 w 2759"/>
                <a:gd name="T25" fmla="*/ 1198 h 2696"/>
                <a:gd name="T26" fmla="*/ 2232 w 2759"/>
                <a:gd name="T27" fmla="*/ 1198 h 2696"/>
                <a:gd name="T28" fmla="*/ 2225 w 2759"/>
                <a:gd name="T29" fmla="*/ 1174 h 2696"/>
                <a:gd name="T30" fmla="*/ 2208 w 2759"/>
                <a:gd name="T31" fmla="*/ 1157 h 2696"/>
                <a:gd name="T32" fmla="*/ 2185 w 2759"/>
                <a:gd name="T33" fmla="*/ 1151 h 2696"/>
                <a:gd name="T34" fmla="*/ 2185 w 2759"/>
                <a:gd name="T35" fmla="*/ 1151 h 2696"/>
                <a:gd name="T36" fmla="*/ 1635 w 2759"/>
                <a:gd name="T37" fmla="*/ 1151 h 2696"/>
                <a:gd name="T38" fmla="*/ 1515 w 2759"/>
                <a:gd name="T39" fmla="*/ 1095 h 2696"/>
                <a:gd name="T40" fmla="*/ 1393 w 2759"/>
                <a:gd name="T41" fmla="*/ 1151 h 2696"/>
                <a:gd name="T42" fmla="*/ 651 w 2759"/>
                <a:gd name="T43" fmla="*/ 1151 h 2696"/>
                <a:gd name="T44" fmla="*/ 651 w 2759"/>
                <a:gd name="T45" fmla="*/ 394 h 2696"/>
                <a:gd name="T46" fmla="*/ 2712 w 2759"/>
                <a:gd name="T47" fmla="*/ 394 h 2696"/>
                <a:gd name="T48" fmla="*/ 2712 w 2759"/>
                <a:gd name="T49" fmla="*/ 394 h 2696"/>
                <a:gd name="T50" fmla="*/ 2736 w 2759"/>
                <a:gd name="T51" fmla="*/ 388 h 2696"/>
                <a:gd name="T52" fmla="*/ 2752 w 2759"/>
                <a:gd name="T53" fmla="*/ 369 h 2696"/>
                <a:gd name="T54" fmla="*/ 2759 w 2759"/>
                <a:gd name="T55" fmla="*/ 346 h 2696"/>
                <a:gd name="T56" fmla="*/ 2759 w 2759"/>
                <a:gd name="T57" fmla="*/ 346 h 2696"/>
                <a:gd name="T58" fmla="*/ 2759 w 2759"/>
                <a:gd name="T59" fmla="*/ 48 h 2696"/>
                <a:gd name="T60" fmla="*/ 2759 w 2759"/>
                <a:gd name="T61" fmla="*/ 48 h 2696"/>
                <a:gd name="T62" fmla="*/ 2752 w 2759"/>
                <a:gd name="T63" fmla="*/ 23 h 2696"/>
                <a:gd name="T64" fmla="*/ 2736 w 2759"/>
                <a:gd name="T65" fmla="*/ 5 h 2696"/>
                <a:gd name="T66" fmla="*/ 2712 w 2759"/>
                <a:gd name="T67" fmla="*/ 0 h 2696"/>
                <a:gd name="T68" fmla="*/ 2712 w 2759"/>
                <a:gd name="T69" fmla="*/ 0 h 2696"/>
                <a:gd name="T70" fmla="*/ 47 w 2759"/>
                <a:gd name="T71" fmla="*/ 0 h 2696"/>
                <a:gd name="T72" fmla="*/ 47 w 2759"/>
                <a:gd name="T73" fmla="*/ 0 h 2696"/>
                <a:gd name="T74" fmla="*/ 23 w 2759"/>
                <a:gd name="T75" fmla="*/ 5 h 2696"/>
                <a:gd name="T76" fmla="*/ 7 w 2759"/>
                <a:gd name="T77" fmla="*/ 23 h 2696"/>
                <a:gd name="T78" fmla="*/ 0 w 2759"/>
                <a:gd name="T79" fmla="*/ 48 h 2696"/>
                <a:gd name="T80" fmla="*/ 0 w 2759"/>
                <a:gd name="T81" fmla="*/ 48 h 2696"/>
                <a:gd name="T82" fmla="*/ 0 w 2759"/>
                <a:gd name="T83" fmla="*/ 2650 h 2696"/>
                <a:gd name="T84" fmla="*/ 0 w 2759"/>
                <a:gd name="T85" fmla="*/ 2650 h 2696"/>
                <a:gd name="T86" fmla="*/ 7 w 2759"/>
                <a:gd name="T87" fmla="*/ 2673 h 2696"/>
                <a:gd name="T88" fmla="*/ 23 w 2759"/>
                <a:gd name="T89" fmla="*/ 2691 h 2696"/>
                <a:gd name="T90" fmla="*/ 47 w 2759"/>
                <a:gd name="T91" fmla="*/ 2696 h 2696"/>
                <a:gd name="T92" fmla="*/ 47 w 2759"/>
                <a:gd name="T93" fmla="*/ 2696 h 2696"/>
                <a:gd name="T94" fmla="*/ 2712 w 2759"/>
                <a:gd name="T95" fmla="*/ 2696 h 2696"/>
                <a:gd name="T96" fmla="*/ 2712 w 2759"/>
                <a:gd name="T97" fmla="*/ 2696 h 2696"/>
                <a:gd name="T98" fmla="*/ 2736 w 2759"/>
                <a:gd name="T99" fmla="*/ 2691 h 2696"/>
                <a:gd name="T100" fmla="*/ 2752 w 2759"/>
                <a:gd name="T101" fmla="*/ 2673 h 2696"/>
                <a:gd name="T102" fmla="*/ 2759 w 2759"/>
                <a:gd name="T103" fmla="*/ 2650 h 2696"/>
                <a:gd name="T104" fmla="*/ 2759 w 2759"/>
                <a:gd name="T105" fmla="*/ 2650 h 2696"/>
                <a:gd name="T106" fmla="*/ 2759 w 2759"/>
                <a:gd name="T107" fmla="*/ 2350 h 2696"/>
                <a:gd name="T108" fmla="*/ 2759 w 2759"/>
                <a:gd name="T109" fmla="*/ 2350 h 2696"/>
                <a:gd name="T110" fmla="*/ 2752 w 2759"/>
                <a:gd name="T111" fmla="*/ 2326 h 2696"/>
                <a:gd name="T112" fmla="*/ 2736 w 2759"/>
                <a:gd name="T113" fmla="*/ 2310 h 2696"/>
                <a:gd name="T114" fmla="*/ 2712 w 2759"/>
                <a:gd name="T115" fmla="*/ 2304 h 2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59" h="2696">
                  <a:moveTo>
                    <a:pt x="2712" y="2304"/>
                  </a:moveTo>
                  <a:lnTo>
                    <a:pt x="651" y="2304"/>
                  </a:lnTo>
                  <a:lnTo>
                    <a:pt x="651" y="1545"/>
                  </a:lnTo>
                  <a:lnTo>
                    <a:pt x="998" y="1545"/>
                  </a:lnTo>
                  <a:lnTo>
                    <a:pt x="1121" y="1602"/>
                  </a:lnTo>
                  <a:lnTo>
                    <a:pt x="1241" y="1545"/>
                  </a:lnTo>
                  <a:lnTo>
                    <a:pt x="2185" y="1545"/>
                  </a:lnTo>
                  <a:lnTo>
                    <a:pt x="2185" y="1545"/>
                  </a:lnTo>
                  <a:lnTo>
                    <a:pt x="2208" y="1538"/>
                  </a:lnTo>
                  <a:lnTo>
                    <a:pt x="2225" y="1522"/>
                  </a:lnTo>
                  <a:lnTo>
                    <a:pt x="2232" y="1500"/>
                  </a:lnTo>
                  <a:lnTo>
                    <a:pt x="2232" y="1500"/>
                  </a:lnTo>
                  <a:lnTo>
                    <a:pt x="2232" y="1198"/>
                  </a:lnTo>
                  <a:lnTo>
                    <a:pt x="2232" y="1198"/>
                  </a:lnTo>
                  <a:lnTo>
                    <a:pt x="2225" y="1174"/>
                  </a:lnTo>
                  <a:lnTo>
                    <a:pt x="2208" y="1157"/>
                  </a:lnTo>
                  <a:lnTo>
                    <a:pt x="2185" y="1151"/>
                  </a:lnTo>
                  <a:lnTo>
                    <a:pt x="2185" y="1151"/>
                  </a:lnTo>
                  <a:lnTo>
                    <a:pt x="1635" y="1151"/>
                  </a:lnTo>
                  <a:lnTo>
                    <a:pt x="1515" y="1095"/>
                  </a:lnTo>
                  <a:lnTo>
                    <a:pt x="1393" y="1151"/>
                  </a:lnTo>
                  <a:lnTo>
                    <a:pt x="651" y="1151"/>
                  </a:lnTo>
                  <a:lnTo>
                    <a:pt x="651" y="394"/>
                  </a:lnTo>
                  <a:lnTo>
                    <a:pt x="2712" y="394"/>
                  </a:lnTo>
                  <a:lnTo>
                    <a:pt x="2712" y="394"/>
                  </a:lnTo>
                  <a:lnTo>
                    <a:pt x="2736" y="388"/>
                  </a:lnTo>
                  <a:lnTo>
                    <a:pt x="2752" y="369"/>
                  </a:lnTo>
                  <a:lnTo>
                    <a:pt x="2759" y="346"/>
                  </a:lnTo>
                  <a:lnTo>
                    <a:pt x="2759" y="346"/>
                  </a:lnTo>
                  <a:lnTo>
                    <a:pt x="2759" y="48"/>
                  </a:lnTo>
                  <a:lnTo>
                    <a:pt x="2759" y="48"/>
                  </a:lnTo>
                  <a:lnTo>
                    <a:pt x="2752" y="23"/>
                  </a:lnTo>
                  <a:lnTo>
                    <a:pt x="2736" y="5"/>
                  </a:lnTo>
                  <a:lnTo>
                    <a:pt x="2712" y="0"/>
                  </a:lnTo>
                  <a:lnTo>
                    <a:pt x="2712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23" y="5"/>
                  </a:lnTo>
                  <a:lnTo>
                    <a:pt x="7" y="23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2650"/>
                  </a:lnTo>
                  <a:lnTo>
                    <a:pt x="0" y="2650"/>
                  </a:lnTo>
                  <a:lnTo>
                    <a:pt x="7" y="2673"/>
                  </a:lnTo>
                  <a:lnTo>
                    <a:pt x="23" y="2691"/>
                  </a:lnTo>
                  <a:lnTo>
                    <a:pt x="47" y="2696"/>
                  </a:lnTo>
                  <a:lnTo>
                    <a:pt x="47" y="2696"/>
                  </a:lnTo>
                  <a:lnTo>
                    <a:pt x="2712" y="2696"/>
                  </a:lnTo>
                  <a:lnTo>
                    <a:pt x="2712" y="2696"/>
                  </a:lnTo>
                  <a:lnTo>
                    <a:pt x="2736" y="2691"/>
                  </a:lnTo>
                  <a:lnTo>
                    <a:pt x="2752" y="2673"/>
                  </a:lnTo>
                  <a:lnTo>
                    <a:pt x="2759" y="2650"/>
                  </a:lnTo>
                  <a:lnTo>
                    <a:pt x="2759" y="2650"/>
                  </a:lnTo>
                  <a:lnTo>
                    <a:pt x="2759" y="2350"/>
                  </a:lnTo>
                  <a:lnTo>
                    <a:pt x="2759" y="2350"/>
                  </a:lnTo>
                  <a:lnTo>
                    <a:pt x="2752" y="2326"/>
                  </a:lnTo>
                  <a:lnTo>
                    <a:pt x="2736" y="2310"/>
                  </a:lnTo>
                  <a:lnTo>
                    <a:pt x="2712" y="2304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/>
            </a:p>
          </p:txBody>
        </p:sp>
        <p:sp>
          <p:nvSpPr>
            <p:cNvPr id="23" name="Forma Livre: Forma 22"/>
            <p:cNvSpPr/>
            <p:nvPr userDrawn="1"/>
          </p:nvSpPr>
          <p:spPr bwMode="auto">
            <a:xfrm>
              <a:off x="10231244" y="4038292"/>
              <a:ext cx="1844249" cy="2819708"/>
            </a:xfrm>
            <a:custGeom>
              <a:avLst/>
              <a:gdLst>
                <a:gd name="connsiteX0" fmla="*/ 1807288 w 1844249"/>
                <a:gd name="connsiteY0" fmla="*/ 0 h 2819708"/>
                <a:gd name="connsiteX1" fmla="*/ 1824888 w 1844249"/>
                <a:gd name="connsiteY1" fmla="*/ 7919 h 2819708"/>
                <a:gd name="connsiteX2" fmla="*/ 1838089 w 1844249"/>
                <a:gd name="connsiteY2" fmla="*/ 22876 h 2819708"/>
                <a:gd name="connsiteX3" fmla="*/ 1844249 w 1844249"/>
                <a:gd name="connsiteY3" fmla="*/ 42231 h 2819708"/>
                <a:gd name="connsiteX4" fmla="*/ 1838089 w 1844249"/>
                <a:gd name="connsiteY4" fmla="*/ 62467 h 2819708"/>
                <a:gd name="connsiteX5" fmla="*/ 158386 w 1844249"/>
                <a:gd name="connsiteY5" fmla="*/ 2819708 h 2819708"/>
                <a:gd name="connsiteX6" fmla="*/ 0 w 1844249"/>
                <a:gd name="connsiteY6" fmla="*/ 2819708 h 2819708"/>
                <a:gd name="connsiteX7" fmla="*/ 982697 w 1844249"/>
                <a:gd name="connsiteY7" fmla="*/ 871017 h 2819708"/>
                <a:gd name="connsiteX8" fmla="*/ 769729 w 1844249"/>
                <a:gd name="connsiteY8" fmla="*/ 871017 h 2819708"/>
                <a:gd name="connsiteX9" fmla="*/ 1774726 w 1844249"/>
                <a:gd name="connsiteY9" fmla="*/ 11438 h 2819708"/>
                <a:gd name="connsiteX10" fmla="*/ 1789687 w 1844249"/>
                <a:gd name="connsiteY10" fmla="*/ 3519 h 281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4249" h="2819708">
                  <a:moveTo>
                    <a:pt x="1807288" y="0"/>
                  </a:moveTo>
                  <a:lnTo>
                    <a:pt x="1824888" y="7919"/>
                  </a:lnTo>
                  <a:lnTo>
                    <a:pt x="1838089" y="22876"/>
                  </a:lnTo>
                  <a:lnTo>
                    <a:pt x="1844249" y="42231"/>
                  </a:lnTo>
                  <a:lnTo>
                    <a:pt x="1838089" y="62467"/>
                  </a:lnTo>
                  <a:lnTo>
                    <a:pt x="158386" y="2819708"/>
                  </a:lnTo>
                  <a:lnTo>
                    <a:pt x="0" y="2819708"/>
                  </a:lnTo>
                  <a:lnTo>
                    <a:pt x="982697" y="871017"/>
                  </a:lnTo>
                  <a:lnTo>
                    <a:pt x="769729" y="871017"/>
                  </a:lnTo>
                  <a:lnTo>
                    <a:pt x="1774726" y="11438"/>
                  </a:lnTo>
                  <a:lnTo>
                    <a:pt x="1789687" y="3519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 dirty="0"/>
            </a:p>
          </p:txBody>
        </p:sp>
        <p:sp>
          <p:nvSpPr>
            <p:cNvPr id="25" name="Forma Livre: Forma 24"/>
            <p:cNvSpPr/>
            <p:nvPr userDrawn="1"/>
          </p:nvSpPr>
          <p:spPr bwMode="auto">
            <a:xfrm>
              <a:off x="9892092" y="2644310"/>
              <a:ext cx="2299908" cy="3482291"/>
            </a:xfrm>
            <a:custGeom>
              <a:avLst/>
              <a:gdLst>
                <a:gd name="connsiteX0" fmla="*/ 1867445 w 2299908"/>
                <a:gd name="connsiteY0" fmla="*/ 0 h 3482291"/>
                <a:gd name="connsiteX1" fmla="*/ 1886806 w 2299908"/>
                <a:gd name="connsiteY1" fmla="*/ 3519 h 3482291"/>
                <a:gd name="connsiteX2" fmla="*/ 2299908 w 2299908"/>
                <a:gd name="connsiteY2" fmla="*/ 168892 h 3482291"/>
                <a:gd name="connsiteX3" fmla="*/ 2299908 w 2299908"/>
                <a:gd name="connsiteY3" fmla="*/ 259520 h 3482291"/>
                <a:gd name="connsiteX4" fmla="*/ 760355 w 2299908"/>
                <a:gd name="connsiteY4" fmla="*/ 2610399 h 3482291"/>
                <a:gd name="connsiteX5" fmla="*/ 974204 w 2299908"/>
                <a:gd name="connsiteY5" fmla="*/ 2610399 h 3482291"/>
                <a:gd name="connsiteX6" fmla="*/ 69523 w 2299908"/>
                <a:gd name="connsiteY6" fmla="*/ 3470854 h 3482291"/>
                <a:gd name="connsiteX7" fmla="*/ 55443 w 2299908"/>
                <a:gd name="connsiteY7" fmla="*/ 3480532 h 3482291"/>
                <a:gd name="connsiteX8" fmla="*/ 39602 w 2299908"/>
                <a:gd name="connsiteY8" fmla="*/ 3482291 h 3482291"/>
                <a:gd name="connsiteX9" fmla="*/ 21121 w 2299908"/>
                <a:gd name="connsiteY9" fmla="*/ 3477892 h 3482291"/>
                <a:gd name="connsiteX10" fmla="*/ 5280 w 2299908"/>
                <a:gd name="connsiteY10" fmla="*/ 3462935 h 3482291"/>
                <a:gd name="connsiteX11" fmla="*/ 0 w 2299908"/>
                <a:gd name="connsiteY11" fmla="*/ 3441820 h 3482291"/>
                <a:gd name="connsiteX12" fmla="*/ 4400 w 2299908"/>
                <a:gd name="connsiteY12" fmla="*/ 3422464 h 3482291"/>
                <a:gd name="connsiteX13" fmla="*/ 1835764 w 2299908"/>
                <a:gd name="connsiteY13" fmla="*/ 21116 h 3482291"/>
                <a:gd name="connsiteX14" fmla="*/ 1848084 w 2299908"/>
                <a:gd name="connsiteY14" fmla="*/ 7918 h 34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99908" h="3482291">
                  <a:moveTo>
                    <a:pt x="1867445" y="0"/>
                  </a:moveTo>
                  <a:lnTo>
                    <a:pt x="1886806" y="3519"/>
                  </a:lnTo>
                  <a:lnTo>
                    <a:pt x="2299908" y="168892"/>
                  </a:lnTo>
                  <a:lnTo>
                    <a:pt x="2299908" y="259520"/>
                  </a:lnTo>
                  <a:lnTo>
                    <a:pt x="760355" y="2610399"/>
                  </a:lnTo>
                  <a:lnTo>
                    <a:pt x="974204" y="2610399"/>
                  </a:lnTo>
                  <a:lnTo>
                    <a:pt x="69523" y="3470854"/>
                  </a:lnTo>
                  <a:lnTo>
                    <a:pt x="55443" y="3480532"/>
                  </a:lnTo>
                  <a:lnTo>
                    <a:pt x="39602" y="3482291"/>
                  </a:lnTo>
                  <a:lnTo>
                    <a:pt x="21121" y="3477892"/>
                  </a:lnTo>
                  <a:lnTo>
                    <a:pt x="5280" y="3462935"/>
                  </a:lnTo>
                  <a:lnTo>
                    <a:pt x="0" y="3441820"/>
                  </a:lnTo>
                  <a:lnTo>
                    <a:pt x="4400" y="3422464"/>
                  </a:lnTo>
                  <a:lnTo>
                    <a:pt x="1835764" y="21116"/>
                  </a:lnTo>
                  <a:lnTo>
                    <a:pt x="1848084" y="7918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rot="0" vert="horz" wrap="square" lIns="99521" tIns="49762" rIns="99521" bIns="49762" anchor="t" anchorCtr="0" upright="1">
              <a:noAutofit/>
            </a:bodyPr>
            <a:lstStyle/>
            <a:p>
              <a:endParaRPr lang="pt-BR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Exo 2" panose="00000500000000000000" pitchFamily="2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GIF"/><Relationship Id="rId1" Type="http://schemas.openxmlformats.org/officeDocument/2006/relationships/image" Target="../media/image5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838200" y="1052736"/>
            <a:ext cx="6868919" cy="3096344"/>
          </a:xfrm>
        </p:spPr>
        <p:txBody>
          <a:bodyPr>
            <a:normAutofit/>
          </a:bodyPr>
          <a:lstStyle/>
          <a:p>
            <a:r>
              <a:rPr lang="en-US" dirty="0"/>
              <a:t>ECOS03 – Embedded Operational Systems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838200" y="4293095"/>
            <a:ext cx="6868919" cy="1292851"/>
          </a:xfrm>
        </p:spPr>
        <p:txBody>
          <a:bodyPr>
            <a:normAutofit fontScale="62500" lnSpcReduction="20000"/>
          </a:bodyPr>
          <a:lstStyle/>
          <a:p>
            <a:r>
              <a:rPr lang="en-US" noProof="0" dirty="0"/>
              <a:t>Rodrigo </a:t>
            </a:r>
            <a:r>
              <a:rPr lang="en-US" noProof="0" dirty="0" err="1"/>
              <a:t>Maximiano</a:t>
            </a:r>
            <a:r>
              <a:rPr lang="en-US" noProof="0" dirty="0"/>
              <a:t> Antunes de Almeida</a:t>
            </a:r>
            <a:endParaRPr lang="en-US" noProof="0" dirty="0"/>
          </a:p>
          <a:p>
            <a:r>
              <a:rPr lang="en-US" noProof="0" dirty="0"/>
              <a:t>rmaalmeida@gmail.com</a:t>
            </a:r>
            <a:endParaRPr lang="en-US" noProof="0" dirty="0"/>
          </a:p>
          <a:p>
            <a:r>
              <a:rPr lang="en-US" noProof="0" dirty="0"/>
              <a:t>@</a:t>
            </a:r>
            <a:r>
              <a:rPr lang="en-US" noProof="0" dirty="0" err="1"/>
              <a:t>rmaalmeida</a:t>
            </a:r>
            <a:endParaRPr lang="en-US" noProof="0" dirty="0"/>
          </a:p>
          <a:p>
            <a:r>
              <a:rPr lang="en-US" noProof="0" dirty="0" err="1"/>
              <a:t>Universidade</a:t>
            </a:r>
            <a:r>
              <a:rPr lang="en-US" noProof="0" dirty="0"/>
              <a:t> Federal de </a:t>
            </a:r>
            <a:r>
              <a:rPr lang="en-US" noProof="0" dirty="0" err="1"/>
              <a:t>Itajubá</a:t>
            </a:r>
            <a:endParaRPr lang="en-US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Develop my own kernel?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?</a:t>
            </a:r>
            <a:endParaRPr lang="pt-B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en-US" dirty="0"/>
              <a:t>Develop my own kernel?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5400" y="1556792"/>
            <a:ext cx="10801200" cy="4824536"/>
          </a:xfrm>
        </p:spPr>
        <p:txBody>
          <a:bodyPr/>
          <a:lstStyle/>
          <a:p>
            <a:r>
              <a:rPr lang="en-US" dirty="0"/>
              <a:t>Kernel overhead (both in time and memory)</a:t>
            </a:r>
            <a:endParaRPr lang="en-US" dirty="0"/>
          </a:p>
          <a:p>
            <a:r>
              <a:rPr lang="en-US" dirty="0"/>
              <a:t>Free and paid alternatives</a:t>
            </a:r>
            <a:endParaRPr lang="en-US" dirty="0"/>
          </a:p>
          <a:p>
            <a:r>
              <a:rPr lang="en-US" dirty="0"/>
              <a:t>Time intensive project</a:t>
            </a:r>
            <a:endParaRPr lang="en-US" dirty="0"/>
          </a:p>
          <a:p>
            <a:r>
              <a:rPr lang="en-US" dirty="0"/>
              <a:t>Continuous development</a:t>
            </a:r>
            <a:endParaRPr lang="en-US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pt-BR"/>
              <a:t>Kernel Project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5400" y="1556792"/>
            <a:ext cx="10801200" cy="4824536"/>
          </a:xfrm>
        </p:spPr>
        <p:txBody>
          <a:bodyPr>
            <a:normAutofit/>
          </a:bodyPr>
          <a:lstStyle/>
          <a:p>
            <a:r>
              <a:rPr lang="pt-BR"/>
              <a:t>Source code size (millions of lines)</a:t>
            </a:r>
            <a:endParaRPr lang="pt-BR"/>
          </a:p>
          <a:p>
            <a:pPr lvl="1"/>
            <a:r>
              <a:rPr lang="pt-BR"/>
              <a:t>FreeBSD – 8.8</a:t>
            </a:r>
            <a:endParaRPr lang="pt-BR"/>
          </a:p>
          <a:p>
            <a:pPr lvl="1"/>
            <a:r>
              <a:rPr lang="pt-BR"/>
              <a:t>IOS – 80</a:t>
            </a:r>
            <a:endParaRPr lang="pt-BR"/>
          </a:p>
          <a:p>
            <a:pPr lvl="1"/>
            <a:r>
              <a:rPr lang="pt-BR"/>
              <a:t>Linux (2.6.0) – 5.2</a:t>
            </a:r>
            <a:endParaRPr lang="pt-BR"/>
          </a:p>
          <a:p>
            <a:pPr lvl="1"/>
            <a:r>
              <a:rPr lang="pt-BR"/>
              <a:t>Linux (3.6) – 15.9</a:t>
            </a:r>
            <a:endParaRPr lang="pt-BR"/>
          </a:p>
          <a:p>
            <a:pPr lvl="1"/>
            <a:r>
              <a:rPr lang="pt-BR"/>
              <a:t>Debian 7.0 – 419</a:t>
            </a:r>
            <a:endParaRPr lang="pt-BR"/>
          </a:p>
          <a:p>
            <a:pPr lvl="1"/>
            <a:r>
              <a:rPr lang="pt-BR"/>
              <a:t>Mac OS X 10.4 – 86</a:t>
            </a:r>
            <a:endParaRPr lang="pt-BR"/>
          </a:p>
          <a:p>
            <a:pPr lvl="1"/>
            <a:r>
              <a:rPr lang="pt-BR"/>
              <a:t>OpenSolaris – 9.7</a:t>
            </a:r>
            <a:endParaRPr lang="pt-BR"/>
          </a:p>
          <a:p>
            <a:pPr lvl="1"/>
            <a:r>
              <a:rPr lang="pt-BR"/>
              <a:t>Windows NT – 11</a:t>
            </a:r>
            <a:endParaRPr lang="pt-BR"/>
          </a:p>
          <a:p>
            <a:pPr lvl="1"/>
            <a:r>
              <a:rPr lang="pt-BR"/>
              <a:t>Windows XP – 45</a:t>
            </a:r>
            <a:endParaRPr lang="pt-BR"/>
          </a:p>
          <a:p>
            <a:pPr lvl="1"/>
            <a:r>
              <a:rPr lang="pt-BR"/>
              <a:t>Windows Vista – 66</a:t>
            </a:r>
            <a:endParaRPr lang="pt-B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en-US" dirty="0"/>
              <a:t>Develop my own kernel?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5400" y="1556792"/>
            <a:ext cx="10801200" cy="4824536"/>
          </a:xfrm>
        </p:spPr>
        <p:txBody>
          <a:bodyPr/>
          <a:lstStyle/>
          <a:p>
            <a:r>
              <a:rPr lang="en-US" dirty="0"/>
              <a:t>Alternatives</a:t>
            </a:r>
            <a:endParaRPr lang="en-US" dirty="0"/>
          </a:p>
          <a:p>
            <a:pPr lvl="1"/>
            <a:r>
              <a:rPr lang="en-US" dirty="0"/>
              <a:t>Windows Embedded Compact®</a:t>
            </a:r>
            <a:endParaRPr lang="en-US" dirty="0"/>
          </a:p>
          <a:p>
            <a:pPr lvl="1"/>
            <a:r>
              <a:rPr lang="en-US" dirty="0" err="1"/>
              <a:t>VxWorks</a:t>
            </a:r>
            <a:r>
              <a:rPr lang="en-US" dirty="0"/>
              <a:t>®</a:t>
            </a:r>
            <a:endParaRPr lang="en-US" dirty="0"/>
          </a:p>
          <a:p>
            <a:pPr lvl="1"/>
            <a:r>
              <a:rPr lang="en-US" dirty="0"/>
              <a:t>X RTOS®</a:t>
            </a:r>
            <a:endParaRPr lang="en-US" dirty="0"/>
          </a:p>
          <a:p>
            <a:pPr lvl="1"/>
            <a:r>
              <a:rPr lang="en-US" dirty="0" err="1"/>
              <a:t>uClinux</a:t>
            </a:r>
            <a:endParaRPr lang="en-US" dirty="0"/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BRTOS</a:t>
            </a:r>
            <a:endParaRPr lang="pt-B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>
            <a:normAutofit/>
          </a:bodyPr>
          <a:lstStyle/>
          <a:p>
            <a:r>
              <a:rPr lang="en-US" dirty="0"/>
              <a:t>Electronic building</a:t>
            </a:r>
            <a:endParaRPr lang="pt-BR" dirty="0"/>
          </a:p>
        </p:txBody>
      </p:sp>
      <p:sp>
        <p:nvSpPr>
          <p:cNvPr id="20" name="Espaço Reservado para Conteúdo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Electronics review</a:t>
            </a:r>
            <a:endParaRPr lang="en-US" dirty="0"/>
          </a:p>
          <a:p>
            <a:pPr lvl="1"/>
            <a:r>
              <a:rPr lang="en-US" dirty="0"/>
              <a:t>Schematics</a:t>
            </a:r>
            <a:endParaRPr lang="en-US" dirty="0"/>
          </a:p>
          <a:p>
            <a:pPr lvl="1"/>
            <a:r>
              <a:rPr lang="en-US" dirty="0"/>
              <a:t>Datasheets</a:t>
            </a:r>
            <a:endParaRPr lang="en-US" dirty="0"/>
          </a:p>
          <a:p>
            <a:pPr lvl="1"/>
            <a:r>
              <a:rPr lang="en-US" dirty="0"/>
              <a:t>Protoboard/breadboard</a:t>
            </a:r>
            <a:endParaRPr lang="en-US" dirty="0"/>
          </a:p>
          <a:p>
            <a:pPr lvl="1"/>
            <a:r>
              <a:rPr lang="en-US" dirty="0"/>
              <a:t>LED</a:t>
            </a:r>
            <a:endParaRPr lang="en-US" dirty="0"/>
          </a:p>
          <a:p>
            <a:pPr lvl="1"/>
            <a:r>
              <a:rPr lang="en-US" dirty="0"/>
              <a:t>Potentiometer</a:t>
            </a:r>
            <a:endParaRPr lang="en-US" dirty="0"/>
          </a:p>
          <a:p>
            <a:pPr lvl="1"/>
            <a:r>
              <a:rPr lang="en-US" dirty="0"/>
              <a:t>LCD</a:t>
            </a:r>
            <a:endParaRPr lang="en-US" dirty="0"/>
          </a:p>
          <a:p>
            <a:pPr lvl="1"/>
            <a:r>
              <a:rPr lang="en-US" dirty="0"/>
              <a:t>Microcontroller</a:t>
            </a:r>
            <a:endParaRPr lang="en-US" dirty="0"/>
          </a:p>
          <a:p>
            <a:r>
              <a:rPr lang="en-US" dirty="0"/>
              <a:t>System design</a:t>
            </a:r>
            <a:endParaRPr lang="en-US" dirty="0"/>
          </a:p>
          <a:p>
            <a:pPr lvl="1"/>
            <a:r>
              <a:rPr lang="en-US" dirty="0"/>
              <a:t>Basic steps</a:t>
            </a:r>
            <a:endParaRPr lang="pt-B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Electronics review</a:t>
            </a:r>
            <a:endParaRPr lang="en-US" dirty="0"/>
          </a:p>
        </p:txBody>
      </p:sp>
      <p:pic>
        <p:nvPicPr>
          <p:cNvPr id="15" name="Espaço Reservado para Conteúdo 14"/>
          <p:cNvPicPr>
            <a:picLocks noGrp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52857" y="1557338"/>
            <a:ext cx="3809411" cy="4895850"/>
          </a:xfrm>
          <a:ln>
            <a:noFill/>
          </a:ln>
        </p:spPr>
      </p:pic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6172200" y="1556793"/>
            <a:ext cx="5324400" cy="4896544"/>
          </a:xfrm>
        </p:spPr>
        <p:txBody>
          <a:bodyPr/>
          <a:lstStyle/>
          <a:p>
            <a:r>
              <a:rPr lang="en-US" dirty="0"/>
              <a:t>http://xkcd.com/730/</a:t>
            </a:r>
            <a:endParaRPr lang="en-US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Schematics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95400" y="1556793"/>
            <a:ext cx="5324400" cy="4896544"/>
          </a:xfrm>
        </p:spPr>
        <p:txBody>
          <a:bodyPr/>
          <a:lstStyle/>
          <a:p>
            <a:r>
              <a:rPr lang="en-US" dirty="0"/>
              <a:t>Way to represent the components and its connections</a:t>
            </a:r>
            <a:endParaRPr lang="en-US" dirty="0"/>
          </a:p>
          <a:p>
            <a:r>
              <a:rPr lang="en-US" dirty="0"/>
              <a:t>Each component has its own symbol</a:t>
            </a:r>
            <a:endParaRPr lang="en-US" dirty="0"/>
          </a:p>
          <a:p>
            <a:r>
              <a:rPr lang="en-US" dirty="0"/>
              <a:t>Crossing wires only are connected if joined with a dot</a:t>
            </a:r>
            <a:endParaRPr lang="en-US" dirty="0"/>
          </a:p>
          <a:p>
            <a:endParaRPr lang="pt-BR" dirty="0"/>
          </a:p>
        </p:txBody>
      </p:sp>
      <p:pic>
        <p:nvPicPr>
          <p:cNvPr id="8" name="Espaço Reservado para Conteúdo 7"/>
          <p:cNvPicPr>
            <a:picLocks noGrp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43737" y="2286000"/>
            <a:ext cx="3581400" cy="3438525"/>
          </a:xfr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Circuits</a:t>
            </a:r>
            <a:r>
              <a:rPr lang="pt-BR" dirty="0"/>
              <a:t> 101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Voltage</a:t>
            </a:r>
            <a:r>
              <a:rPr lang="pt-BR" dirty="0"/>
              <a:t>, </a:t>
            </a:r>
            <a:r>
              <a:rPr lang="pt-BR" dirty="0" err="1"/>
              <a:t>current</a:t>
            </a:r>
            <a:r>
              <a:rPr lang="pt-BR" dirty="0"/>
              <a:t>, </a:t>
            </a:r>
            <a:r>
              <a:rPr lang="pt-BR" dirty="0" err="1"/>
              <a:t>resitance</a:t>
            </a:r>
            <a:endParaRPr lang="pt-B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components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Datasheets</a:t>
            </a:r>
            <a:endParaRPr lang="en-US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source of information concerning electronics</a:t>
            </a:r>
            <a:endParaRPr lang="en-US" dirty="0"/>
          </a:p>
          <a:p>
            <a:r>
              <a:rPr lang="en-US" dirty="0"/>
              <a:t>Presents</a:t>
            </a:r>
            <a:endParaRPr lang="en-US" dirty="0"/>
          </a:p>
          <a:p>
            <a:pPr lvl="1"/>
            <a:r>
              <a:rPr lang="en-US" dirty="0"/>
              <a:t>Electrical characteristics</a:t>
            </a:r>
            <a:endParaRPr lang="en-US" dirty="0"/>
          </a:p>
          <a:p>
            <a:pPr lvl="1"/>
            <a:r>
              <a:rPr lang="en-US" dirty="0"/>
              <a:t>Simplified schematics</a:t>
            </a:r>
            <a:endParaRPr lang="en-US" dirty="0"/>
          </a:p>
          <a:p>
            <a:pPr lvl="1"/>
            <a:r>
              <a:rPr lang="en-US" dirty="0"/>
              <a:t>Use example</a:t>
            </a:r>
            <a:endParaRPr lang="en-US" dirty="0"/>
          </a:p>
          <a:p>
            <a:pPr lvl="1"/>
            <a:r>
              <a:rPr lang="en-US" dirty="0"/>
              <a:t>Opcodes/API</a:t>
            </a:r>
            <a:endParaRPr lang="en-US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pt-BR" dirty="0"/>
              <a:t>Schedule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1 - Introdução à SO e arquitetura de computadores</a:t>
            </a:r>
            <a:endParaRPr lang="pt-BR" dirty="0"/>
          </a:p>
          <a:p>
            <a:r>
              <a:rPr lang="pt-BR" dirty="0"/>
              <a:t>2 - Ponteiros, </a:t>
            </a:r>
            <a:r>
              <a:rPr lang="pt-BR" dirty="0" err="1"/>
              <a:t>structs</a:t>
            </a:r>
            <a:r>
              <a:rPr lang="pt-BR" dirty="0"/>
              <a:t>, Buffer circulares e ponteiros de função</a:t>
            </a:r>
            <a:endParaRPr lang="pt-BR" dirty="0"/>
          </a:p>
          <a:p>
            <a:r>
              <a:rPr lang="pt-BR" dirty="0"/>
              <a:t>3 - Processos e </a:t>
            </a:r>
            <a:r>
              <a:rPr lang="pt-BR" dirty="0" err="1"/>
              <a:t>schedulers</a:t>
            </a:r>
            <a:r>
              <a:rPr lang="pt-BR" dirty="0"/>
              <a:t> (temporização e prioridade)</a:t>
            </a:r>
            <a:endParaRPr lang="pt-BR" dirty="0"/>
          </a:p>
          <a:p>
            <a:r>
              <a:rPr lang="pt-BR" dirty="0"/>
              <a:t>4 - Acesso ao hardware via software e interrupções  </a:t>
            </a:r>
            <a:endParaRPr lang="pt-BR" dirty="0"/>
          </a:p>
          <a:p>
            <a:r>
              <a:rPr lang="pt-BR" dirty="0"/>
              <a:t>5 - Device drivers e Controladora de drivers </a:t>
            </a:r>
            <a:endParaRPr lang="pt-BR" dirty="0"/>
          </a:p>
          <a:p>
            <a:r>
              <a:rPr lang="pt-BR" dirty="0"/>
              <a:t>6 - Gestão de </a:t>
            </a:r>
            <a:r>
              <a:rPr lang="pt-BR" dirty="0" err="1"/>
              <a:t>tasks</a:t>
            </a:r>
            <a:r>
              <a:rPr lang="pt-BR" dirty="0"/>
              <a:t> e memória em um sistema operacional</a:t>
            </a:r>
            <a:endParaRPr lang="pt-BR" dirty="0"/>
          </a:p>
          <a:p>
            <a:r>
              <a:rPr lang="pt-BR" dirty="0"/>
              <a:t>7 - Comunicação </a:t>
            </a:r>
            <a:r>
              <a:rPr lang="pt-BR" dirty="0" err="1"/>
              <a:t>interprocessos</a:t>
            </a:r>
            <a:r>
              <a:rPr lang="pt-BR" dirty="0"/>
              <a:t> e criação de um </a:t>
            </a:r>
            <a:r>
              <a:rPr lang="pt-BR" dirty="0" err="1"/>
              <a:t>softwatchdog</a:t>
            </a:r>
            <a:r>
              <a:rPr lang="pt-BR" dirty="0"/>
              <a:t> system</a:t>
            </a:r>
            <a:endParaRPr lang="pt-BR" dirty="0"/>
          </a:p>
          <a:p>
            <a:r>
              <a:rPr lang="pt-BR" dirty="0"/>
              <a:t>8 - Visão geral de sistemas operacionais – Introdução; Estruturas de sistemas operacionais.</a:t>
            </a:r>
            <a:endParaRPr lang="pt-BR" dirty="0"/>
          </a:p>
          <a:p>
            <a:r>
              <a:rPr lang="pt-BR" dirty="0"/>
              <a:t>9 - Processos – Threads; Sincronização de Processos.</a:t>
            </a:r>
            <a:endParaRPr lang="pt-BR" dirty="0"/>
          </a:p>
          <a:p>
            <a:r>
              <a:rPr lang="pt-BR" dirty="0"/>
              <a:t>10 - Memória – Memória principal; Memória Virtual</a:t>
            </a:r>
            <a:endParaRPr lang="pt-BR" dirty="0"/>
          </a:p>
          <a:p>
            <a:r>
              <a:rPr lang="pt-BR" dirty="0"/>
              <a:t>11 - Sistema de Arquivos - Estrutura de memória secundária</a:t>
            </a:r>
            <a:endParaRPr lang="pt-BR" dirty="0"/>
          </a:p>
          <a:p>
            <a:r>
              <a:rPr lang="pt-BR" dirty="0"/>
              <a:t>12 - Sistemas com múltiplos processadores</a:t>
            </a:r>
            <a:endParaRPr lang="pt-BR" dirty="0"/>
          </a:p>
          <a:p>
            <a:r>
              <a:rPr lang="pt-BR" dirty="0"/>
              <a:t>13 - Segurança</a:t>
            </a:r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LED</a:t>
            </a:r>
            <a:endParaRPr lang="pt-BR" dirty="0"/>
          </a:p>
        </p:txBody>
      </p:sp>
      <p:pic>
        <p:nvPicPr>
          <p:cNvPr id="16" name="Picture 2" descr="http://www.colorizemedialearning.com/tecnologias_img/ledpoupanca/led_esquema_poupanca.jp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112169"/>
            <a:ext cx="46672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LED</a:t>
            </a:r>
            <a:endParaRPr lang="pt-BR" dirty="0"/>
          </a:p>
        </p:txBody>
      </p:sp>
      <p:pic>
        <p:nvPicPr>
          <p:cNvPr id="12" name="Picture 4" descr="http://www.techdose.com/electronics/Simple-LED-Circuit/109/images/led_circuit.gif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2919413"/>
            <a:ext cx="29146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electroschematics.com/wp-content/uploads/2009/04/led-circuit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387" y="2033588"/>
            <a:ext cx="46101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Potentiometer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95400" y="1556793"/>
            <a:ext cx="5324400" cy="4896544"/>
          </a:xfrm>
        </p:spPr>
        <p:txBody>
          <a:bodyPr/>
          <a:lstStyle/>
          <a:p>
            <a:r>
              <a:rPr lang="en-US" dirty="0"/>
              <a:t>Linear/Log</a:t>
            </a:r>
            <a:endParaRPr lang="en-US" dirty="0"/>
          </a:p>
          <a:p>
            <a:r>
              <a:rPr lang="en-US" dirty="0"/>
              <a:t>Used as voltage divisor</a:t>
            </a:r>
            <a:endParaRPr lang="en-US" dirty="0"/>
          </a:p>
          <a:p>
            <a:r>
              <a:rPr lang="en-US" dirty="0"/>
              <a:t>Need an analog input</a:t>
            </a:r>
            <a:endParaRPr lang="en-US" dirty="0"/>
          </a:p>
          <a:p>
            <a:r>
              <a:rPr lang="en-US" dirty="0"/>
              <a:t>Filter</a:t>
            </a:r>
            <a:endParaRPr lang="en-US" dirty="0"/>
          </a:p>
          <a:p>
            <a:endParaRPr lang="pt-BR" dirty="0"/>
          </a:p>
        </p:txBody>
      </p:sp>
      <p:pic>
        <p:nvPicPr>
          <p:cNvPr id="8" name="Picture 2" descr="File:Potentiometer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41" y="1557338"/>
            <a:ext cx="4177792" cy="4895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76"/>
          <p:cNvPicPr/>
          <p:nvPr/>
        </p:nvPicPr>
        <p:blipFill>
          <a:blip r:embed="rId1"/>
          <a:stretch>
            <a:fillRect/>
          </a:stretch>
        </p:blipFill>
        <p:spPr>
          <a:xfrm>
            <a:off x="8040216" y="4075584"/>
            <a:ext cx="2244783" cy="2118457"/>
          </a:xfrm>
          <a:prstGeom prst="rect">
            <a:avLst/>
          </a:prstGeom>
          <a:ln>
            <a:noFill/>
          </a:ln>
        </p:spPr>
      </p:pic>
      <p:pic>
        <p:nvPicPr>
          <p:cNvPr id="5122" name="Picture 2" descr="https://hobbybotics.files.wordpress.com/2011/11/schemati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1484784"/>
            <a:ext cx="43719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Potentiometer</a:t>
            </a:r>
            <a:endParaRPr lang="en-US" dirty="0"/>
          </a:p>
        </p:txBody>
      </p:sp>
      <p:pic>
        <p:nvPicPr>
          <p:cNvPr id="10" name="Espaço Reservado para Conteúdo 9"/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00831" y="1557338"/>
            <a:ext cx="4113462" cy="4895850"/>
          </a:xfr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LCD Display</a:t>
            </a:r>
            <a:endParaRPr lang="en-US" dirty="0"/>
          </a:p>
        </p:txBody>
      </p:sp>
      <p:pic>
        <p:nvPicPr>
          <p:cNvPr id="7" name="Espaço Reservado para Conteúdo 6"/>
          <p:cNvPicPr>
            <a:picLocks noGrp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00" y="1683544"/>
            <a:ext cx="6096000" cy="4572000"/>
          </a:xfr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pt-BR" dirty="0"/>
              <a:t>LCD Display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idx="1"/>
          </p:nvPr>
        </p:nvSpPr>
        <p:spPr>
          <a:xfrm>
            <a:off x="695400" y="1556792"/>
            <a:ext cx="10801200" cy="4824536"/>
          </a:xfrm>
        </p:spPr>
        <p:txBody>
          <a:bodyPr>
            <a:normAutofit/>
          </a:bodyPr>
          <a:lstStyle/>
          <a:p>
            <a:r>
              <a:rPr lang="pt-BR" dirty="0"/>
              <a:t>Complete interface </a:t>
            </a:r>
            <a:r>
              <a:rPr lang="pt-BR" dirty="0" err="1"/>
              <a:t>solution</a:t>
            </a:r>
            <a:endParaRPr lang="pt-BR" dirty="0"/>
          </a:p>
          <a:p>
            <a:pPr lvl="1"/>
            <a:r>
              <a:rPr lang="pt-BR" dirty="0" err="1"/>
              <a:t>Screen</a:t>
            </a:r>
            <a:r>
              <a:rPr lang="pt-BR" dirty="0"/>
              <a:t> + </a:t>
            </a:r>
            <a:r>
              <a:rPr lang="pt-BR" dirty="0" err="1"/>
              <a:t>Video</a:t>
            </a:r>
            <a:r>
              <a:rPr lang="pt-BR" dirty="0"/>
              <a:t> </a:t>
            </a:r>
            <a:r>
              <a:rPr lang="pt-BR" dirty="0" err="1"/>
              <a:t>card</a:t>
            </a:r>
            <a:r>
              <a:rPr lang="pt-BR" dirty="0"/>
              <a:t> + </a:t>
            </a:r>
            <a:r>
              <a:rPr lang="pt-BR" dirty="0" err="1"/>
              <a:t>Protocol</a:t>
            </a:r>
            <a:r>
              <a:rPr lang="pt-BR" dirty="0"/>
              <a:t> + Data </a:t>
            </a:r>
            <a:r>
              <a:rPr lang="pt-BR" dirty="0" err="1"/>
              <a:t>cable</a:t>
            </a:r>
            <a:endParaRPr lang="pt-BR" dirty="0"/>
          </a:p>
          <a:p>
            <a:r>
              <a:rPr lang="pt-BR" dirty="0"/>
              <a:t>“</a:t>
            </a:r>
            <a:r>
              <a:rPr lang="pt-BR" dirty="0" err="1"/>
              <a:t>Standart</a:t>
            </a:r>
            <a:r>
              <a:rPr lang="pt-BR" dirty="0"/>
              <a:t>” HD44780</a:t>
            </a:r>
            <a:endParaRPr lang="pt-BR" dirty="0"/>
          </a:p>
          <a:p>
            <a:pPr lvl="1"/>
            <a:r>
              <a:rPr lang="pt-BR" dirty="0"/>
              <a:t>4/8 bits communication</a:t>
            </a:r>
            <a:endParaRPr lang="pt-BR" dirty="0"/>
          </a:p>
          <a:p>
            <a:pPr lvl="1"/>
            <a:r>
              <a:rPr lang="pt-BR" dirty="0"/>
              <a:t>3 </a:t>
            </a:r>
            <a:r>
              <a:rPr lang="pt-BR" dirty="0" err="1"/>
              <a:t>control</a:t>
            </a:r>
            <a:r>
              <a:rPr lang="pt-BR" dirty="0"/>
              <a:t> bits</a:t>
            </a:r>
            <a:endParaRPr lang="pt-B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LCD Display</a:t>
            </a:r>
            <a:endParaRPr lang="pt-BR" dirty="0"/>
          </a:p>
        </p:txBody>
      </p:sp>
      <p:pic>
        <p:nvPicPr>
          <p:cNvPr id="7" name="Picture 2" descr="LCD Pinout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431263"/>
            <a:ext cx="6768752" cy="50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/>
              <a:t>LCD Display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5400" y="1556792"/>
            <a:ext cx="10801200" cy="4824536"/>
          </a:xfrm>
        </p:spPr>
        <p:txBody>
          <a:bodyPr/>
          <a:lstStyle/>
          <a:p>
            <a:r>
              <a:rPr lang="en-US"/>
              <a:t>Data connection</a:t>
            </a:r>
            <a:endParaRPr lang="en-US"/>
          </a:p>
          <a:p>
            <a:r>
              <a:rPr lang="en-US"/>
              <a:t>Backlite</a:t>
            </a:r>
            <a:endParaRPr lang="en-US"/>
          </a:p>
          <a:p>
            <a:r>
              <a:rPr lang="en-US"/>
              <a:t>Current consumption</a:t>
            </a:r>
            <a:endParaRPr lang="en-US"/>
          </a:p>
          <a:p>
            <a:r>
              <a:rPr lang="en-US"/>
              <a:t>Power on time/routine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/>
              <a:t>Microcontroller</a:t>
            </a:r>
            <a:endParaRPr lang="en-US"/>
          </a:p>
        </p:txBody>
      </p:sp>
      <p:sp>
        <p:nvSpPr>
          <p:cNvPr id="17" name="Espaço Reservado para Conteúdo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System-on-a-chip</a:t>
            </a:r>
            <a:endParaRPr lang="en-US" dirty="0"/>
          </a:p>
          <a:p>
            <a:pPr lvl="1"/>
            <a:r>
              <a:rPr lang="en-US" dirty="0"/>
              <a:t>Processor</a:t>
            </a:r>
            <a:endParaRPr lang="en-US" dirty="0"/>
          </a:p>
          <a:p>
            <a:pPr lvl="1"/>
            <a:r>
              <a:rPr lang="en-US" dirty="0"/>
              <a:t>Memory</a:t>
            </a:r>
            <a:endParaRPr lang="en-US" dirty="0"/>
          </a:p>
          <a:p>
            <a:pPr lvl="1"/>
            <a:r>
              <a:rPr lang="en-US" dirty="0"/>
              <a:t>Input/Output peripherals</a:t>
            </a:r>
            <a:endParaRPr lang="en-US" dirty="0"/>
          </a:p>
          <a:p>
            <a:pPr lvl="1"/>
            <a:r>
              <a:rPr lang="en-US" dirty="0"/>
              <a:t>Communication</a:t>
            </a:r>
            <a:endParaRPr lang="en-US" dirty="0"/>
          </a:p>
          <a:p>
            <a:pPr lvl="1"/>
            <a:r>
              <a:rPr lang="en-US" dirty="0"/>
              <a:t>Safety components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67562" y="2338388"/>
            <a:ext cx="3333750" cy="3333750"/>
          </a:xfr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Microcontroller</a:t>
            </a:r>
            <a:endParaRPr lang="en-US" dirty="0"/>
          </a:p>
        </p:txBody>
      </p:sp>
      <p:sp>
        <p:nvSpPr>
          <p:cNvPr id="22" name="Espaço Reservado para Conteúdo 2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Xtal</a:t>
            </a:r>
            <a:r>
              <a:rPr lang="en-US" dirty="0"/>
              <a:t> configuration</a:t>
            </a:r>
            <a:endParaRPr lang="en-US" dirty="0"/>
          </a:p>
          <a:p>
            <a:r>
              <a:rPr lang="en-US" dirty="0"/>
              <a:t>Reset pin</a:t>
            </a:r>
            <a:endParaRPr lang="en-US" dirty="0"/>
          </a:p>
          <a:p>
            <a:r>
              <a:rPr lang="en-US" dirty="0"/>
              <a:t>DC needs</a:t>
            </a:r>
            <a:endParaRPr lang="en-US" dirty="0"/>
          </a:p>
          <a:p>
            <a:r>
              <a:rPr lang="en-US" dirty="0"/>
              <a:t>Many peripherals on the same pin</a:t>
            </a:r>
            <a:endParaRPr lang="pt-BR" dirty="0"/>
          </a:p>
        </p:txBody>
      </p:sp>
      <p:pic>
        <p:nvPicPr>
          <p:cNvPr id="15" name="Espaço Reservado para Conteúdo 14"/>
          <p:cNvPicPr>
            <a:picLocks noGrp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79976" y="597067"/>
            <a:ext cx="3452118" cy="5856270"/>
          </a:xfr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38200" y="1052736"/>
            <a:ext cx="6868919" cy="3096344"/>
          </a:xfrm>
        </p:spPr>
        <p:txBody>
          <a:bodyPr/>
          <a:lstStyle/>
          <a:p>
            <a:r>
              <a:rPr lang="pt-BR" dirty="0"/>
              <a:t>The OS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System design</a:t>
            </a:r>
            <a:endParaRPr lang="en-US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on a generic electronic system design</a:t>
            </a:r>
            <a:endParaRPr lang="en-US" dirty="0"/>
          </a:p>
          <a:p>
            <a:pPr lvl="1"/>
            <a:r>
              <a:rPr lang="en-US" dirty="0"/>
              <a:t>Define the objective(s)</a:t>
            </a:r>
            <a:endParaRPr lang="en-US" dirty="0"/>
          </a:p>
          <a:p>
            <a:pPr lvl="1"/>
            <a:r>
              <a:rPr lang="en-US" dirty="0"/>
              <a:t>Choose the main components needed to achieve the objective</a:t>
            </a:r>
            <a:endParaRPr lang="en-US" dirty="0"/>
          </a:p>
          <a:p>
            <a:pPr lvl="1"/>
            <a:r>
              <a:rPr lang="en-US" dirty="0"/>
              <a:t>Get the use example and recommendations from component datasheet</a:t>
            </a:r>
            <a:endParaRPr lang="en-US" dirty="0"/>
          </a:p>
          <a:p>
            <a:pPr lvl="1"/>
            <a:r>
              <a:rPr lang="en-US" dirty="0"/>
              <a:t>Build the schematics</a:t>
            </a:r>
            <a:endParaRPr lang="en-US" dirty="0"/>
          </a:p>
          <a:p>
            <a:pPr lvl="1"/>
            <a:r>
              <a:rPr lang="en-US" dirty="0"/>
              <a:t>Simulation of HW elements</a:t>
            </a:r>
            <a:endParaRPr lang="en-US" dirty="0"/>
          </a:p>
          <a:p>
            <a:pPr lvl="1"/>
            <a:r>
              <a:rPr lang="en-US" dirty="0"/>
              <a:t>Board layout</a:t>
            </a:r>
            <a:endParaRPr lang="pt-B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6852628" cy="285273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System design</a:t>
            </a:r>
            <a:endParaRPr lang="en-US" dirty="0"/>
          </a:p>
        </p:txBody>
      </p:sp>
      <p:sp>
        <p:nvSpPr>
          <p:cNvPr id="9" name="TextShape 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6852628" cy="150018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Cad tool: </a:t>
            </a:r>
            <a:r>
              <a:rPr lang="en-US" dirty="0" err="1"/>
              <a:t>KiCAD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6852628" cy="285273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Programming 101</a:t>
            </a:r>
            <a:endParaRPr lang="en-US" dirty="0"/>
          </a:p>
        </p:txBody>
      </p:sp>
      <p:sp>
        <p:nvSpPr>
          <p:cNvPr id="9" name="TextShape 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6852628" cy="150018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Embedded Tools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Board programming</a:t>
            </a:r>
            <a:endParaRPr lang="en-US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95400" y="1556792"/>
            <a:ext cx="10801200" cy="4824536"/>
          </a:xfrm>
        </p:spPr>
        <p:txBody>
          <a:bodyPr/>
          <a:lstStyle/>
          <a:p>
            <a:r>
              <a:rPr lang="en-US"/>
              <a:t>Programmer</a:t>
            </a:r>
            <a:endParaRPr lang="en-US"/>
          </a:p>
          <a:p>
            <a:r>
              <a:rPr lang="en-US"/>
              <a:t>IDE</a:t>
            </a:r>
            <a:endParaRPr lang="en-US"/>
          </a:p>
          <a:p>
            <a:r>
              <a:rPr lang="en-US"/>
              <a:t>Basic concepts</a:t>
            </a:r>
            <a:endParaRPr lang="en-US"/>
          </a:p>
          <a:p>
            <a:pPr lvl="1"/>
            <a:r>
              <a:rPr lang="en-US"/>
              <a:t>CPU Architecture</a:t>
            </a:r>
            <a:endParaRPr lang="en-US"/>
          </a:p>
          <a:p>
            <a:pPr lvl="1"/>
            <a:r>
              <a:rPr lang="en-US"/>
              <a:t>HW configuration</a:t>
            </a:r>
            <a:endParaRPr lang="en-US"/>
          </a:p>
          <a:p>
            <a:pPr lvl="1"/>
            <a:r>
              <a:rPr lang="en-US"/>
              <a:t>Memory access</a:t>
            </a:r>
            <a:endParaRPr lang="en-US"/>
          </a:p>
          <a:p>
            <a:r>
              <a:rPr lang="en-US"/>
              <a:t>First program (He110 DEFC0N)</a:t>
            </a:r>
            <a:endParaRPr lang="en-US"/>
          </a:p>
          <a:p>
            <a:r>
              <a:rPr lang="en-US"/>
              <a:t>Peripheral setup</a:t>
            </a:r>
            <a:endParaRPr lang="en-US"/>
          </a:p>
          <a:p>
            <a:r>
              <a:rPr lang="en-US"/>
              <a:t>Second program (ADC read)</a:t>
            </a:r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Board programming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Programmer</a:t>
            </a:r>
            <a:endParaRPr lang="en-US" dirty="0"/>
          </a:p>
          <a:p>
            <a:pPr lvl="1"/>
            <a:r>
              <a:rPr lang="en-US" dirty="0"/>
              <a:t>PICkit3</a:t>
            </a:r>
            <a:endParaRPr lang="en-US" dirty="0"/>
          </a:p>
          <a:p>
            <a:pPr lvl="1"/>
            <a:r>
              <a:rPr lang="en-US" dirty="0"/>
              <a:t>Can use ICSP</a:t>
            </a:r>
            <a:endParaRPr lang="en-US" dirty="0"/>
          </a:p>
          <a:p>
            <a:pPr lvl="1"/>
            <a:r>
              <a:rPr lang="en-US" dirty="0"/>
              <a:t>Can program a lot of Microchip products</a:t>
            </a:r>
            <a:endParaRPr lang="en-US" dirty="0"/>
          </a:p>
          <a:p>
            <a:pPr lvl="1"/>
            <a:r>
              <a:rPr lang="en-US" dirty="0"/>
              <a:t>Also a debugger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6512" y="1557338"/>
            <a:ext cx="4895850" cy="4895850"/>
          </a:xfr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en-US" dirty="0"/>
              <a:t>Board programming</a:t>
            </a:r>
            <a:endParaRPr lang="pt-BR" dirty="0"/>
          </a:p>
        </p:txBody>
      </p:sp>
      <p:pic>
        <p:nvPicPr>
          <p:cNvPr id="11" name="Picture 2" descr="http://jumperone.com/images/2011/10/using-microcontrollers/004.png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76" y="1652084"/>
            <a:ext cx="7619047" cy="46349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1"/>
          <p:cNvSpPr txBox="1"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dirty="0"/>
              <a:t>Board programming</a:t>
            </a:r>
            <a:endParaRPr lang="en-US" dirty="0"/>
          </a:p>
        </p:txBody>
      </p:sp>
      <p:sp>
        <p:nvSpPr>
          <p:cNvPr id="20" name="Espaço Reservado para Conteúdo 19"/>
          <p:cNvSpPr>
            <a:spLocks noGrp="1"/>
          </p:cNvSpPr>
          <p:nvPr>
            <p:ph sz="half" idx="1"/>
          </p:nvPr>
        </p:nvSpPr>
        <p:spPr>
          <a:xfrm>
            <a:off x="695400" y="1556793"/>
            <a:ext cx="5324400" cy="4896544"/>
          </a:xfrm>
        </p:spPr>
        <p:txBody>
          <a:bodyPr/>
          <a:lstStyle/>
          <a:p>
            <a:r>
              <a:rPr lang="en-US" dirty="0"/>
              <a:t>IDE</a:t>
            </a:r>
            <a:endParaRPr lang="en-US" dirty="0"/>
          </a:p>
          <a:p>
            <a:pPr lvl="1"/>
            <a:r>
              <a:rPr lang="en-US" dirty="0"/>
              <a:t>MPLABX</a:t>
            </a:r>
            <a:endParaRPr lang="en-US" dirty="0"/>
          </a:p>
          <a:p>
            <a:pPr lvl="2"/>
            <a:r>
              <a:rPr lang="en-US" dirty="0"/>
              <a:t>Based on </a:t>
            </a:r>
            <a:r>
              <a:rPr lang="en-US" dirty="0" err="1"/>
              <a:t>Netbeans</a:t>
            </a:r>
            <a:endParaRPr lang="en-US" dirty="0"/>
          </a:p>
          <a:p>
            <a:r>
              <a:rPr lang="en-US" dirty="0"/>
              <a:t>Compiler</a:t>
            </a:r>
            <a:endParaRPr lang="en-US" dirty="0"/>
          </a:p>
          <a:p>
            <a:pPr lvl="1"/>
            <a:r>
              <a:rPr lang="en-US" dirty="0"/>
              <a:t>XC8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91300" y="2619375"/>
            <a:ext cx="4486275" cy="2771775"/>
          </a:xfr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architecture</a:t>
            </a:r>
            <a:endParaRPr lang="en-US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1. Pointers</a:t>
            </a:r>
            <a:endParaRPr lang="pt-BR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5"/>
          <p:cNvPicPr/>
          <p:nvPr/>
        </p:nvPicPr>
        <p:blipFill>
          <a:blip r:embed="rId1"/>
          <a:stretch>
            <a:fillRect/>
          </a:stretch>
        </p:blipFill>
        <p:spPr>
          <a:xfrm>
            <a:off x="5807968" y="188640"/>
            <a:ext cx="3641341" cy="3024336"/>
          </a:xfrm>
          <a:prstGeom prst="rect">
            <a:avLst/>
          </a:prstGeom>
          <a:ln>
            <a:noFill/>
          </a:ln>
        </p:spPr>
      </p:pic>
      <p:sp>
        <p:nvSpPr>
          <p:cNvPr id="9" name="CaixaDeTexto 8"/>
          <p:cNvSpPr txBox="1"/>
          <p:nvPr/>
        </p:nvSpPr>
        <p:spPr>
          <a:xfrm>
            <a:off x="6384032" y="3140968"/>
            <a:ext cx="2350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https://xkcd.com/138/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pt-BR"/>
              <a:t>Pointers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5400" y="1556792"/>
            <a:ext cx="8784976" cy="4824536"/>
          </a:xfrm>
        </p:spPr>
        <p:txBody>
          <a:bodyPr>
            <a:normAutofit/>
          </a:bodyPr>
          <a:lstStyle/>
          <a:p>
            <a:r>
              <a:rPr lang="en-US"/>
              <a:t>They are variables that store the address (location) of memory.</a:t>
            </a:r>
            <a:endParaRPr lang="en-US"/>
          </a:p>
          <a:p>
            <a:pPr lvl="1"/>
            <a:r>
              <a:rPr lang="en-US"/>
              <a:t>In these memory addresses it is possible to enter values.</a:t>
            </a:r>
            <a:endParaRPr lang="en-US"/>
          </a:p>
          <a:p>
            <a:r>
              <a:rPr lang="en-US"/>
              <a:t>The type of the value placed in the memory pointed by the address is defined in the declaration of the pointer.</a:t>
            </a:r>
            <a:endParaRPr lang="en-US"/>
          </a:p>
          <a:p>
            <a:pPr lvl="1"/>
            <a:r>
              <a:rPr lang="en-US"/>
              <a:t>The type that tells the compiler how much memory is needed to store the values.</a:t>
            </a:r>
            <a:endParaRPr lang="en-US"/>
          </a:p>
          <a:p>
            <a:r>
              <a:rPr lang="en-US"/>
              <a:t>A pointer variable points to a variable of a certain type (char, int, float, double, ...).</a:t>
            </a: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852628" cy="2852737"/>
          </a:xfrm>
        </p:spPr>
        <p:txBody>
          <a:bodyPr/>
          <a:lstStyle/>
          <a:p>
            <a:r>
              <a:rPr lang="pt-BR"/>
              <a:t>What is a kernel?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Pointers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is necessary in the declaration of a pointer, to specify for which type of variable it will point.</a:t>
            </a:r>
            <a:endParaRPr lang="en-US" dirty="0"/>
          </a:p>
          <a:p>
            <a:r>
              <a:rPr lang="en-US" dirty="0"/>
              <a:t>Pointers are declared with a * before the variable name.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/>
              <a:t>Sintax</a:t>
            </a:r>
            <a:r>
              <a:rPr lang="pt-BR" dirty="0"/>
              <a:t>:</a:t>
            </a:r>
            <a:endParaRPr lang="pt-BR" dirty="0"/>
          </a:p>
          <a:p>
            <a:pPr marL="0" indent="0">
              <a:buNone/>
            </a:pPr>
            <a:r>
              <a:rPr lang="pt-BR" sz="32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type</a:t>
            </a:r>
            <a:r>
              <a:rPr lang="pt-BR" sz="3200" dirty="0">
                <a:latin typeface="Consolas" panose="020B0609020204030204" pitchFamily="49" charset="0"/>
              </a:rPr>
              <a:t> *</a:t>
            </a:r>
            <a:r>
              <a:rPr lang="pt-BR" sz="3200" dirty="0" err="1">
                <a:latin typeface="Consolas" panose="020B0609020204030204" pitchFamily="49" charset="0"/>
              </a:rPr>
              <a:t>variableName</a:t>
            </a:r>
            <a:r>
              <a:rPr lang="pt-BR" sz="3200" dirty="0">
                <a:latin typeface="Consolas" panose="020B0609020204030204" pitchFamily="49" charset="0"/>
              </a:rPr>
              <a:t>;</a:t>
            </a:r>
            <a:endParaRPr lang="pt-BR" sz="32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6697005" y="1141736"/>
            <a:ext cx="4146232" cy="11693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32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3200" dirty="0">
                <a:latin typeface="Consolas" panose="020B0609020204030204" pitchFamily="49" charset="0"/>
              </a:rPr>
              <a:t>ux</a:t>
            </a:r>
            <a:r>
              <a:rPr lang="en-US" sz="3200" b="1" dirty="0">
                <a:latin typeface="Consolas" panose="020B0609020204030204" pitchFamily="49" charset="0"/>
              </a:rPr>
              <a:t>;</a:t>
            </a:r>
            <a:endParaRPr sz="3200" dirty="0">
              <a:latin typeface="Consolas" panose="020B0609020204030204" pitchFamily="49" charset="0"/>
            </a:endParaRPr>
          </a:p>
          <a:p>
            <a:r>
              <a:rPr lang="en-US" sz="3200" b="1" dirty="0">
                <a:solidFill>
                  <a:srgbClr val="000080"/>
                </a:solidFill>
                <a:latin typeface="Consolas" panose="020B0609020204030204" pitchFamily="49" charset="0"/>
              </a:rPr>
              <a:t>float </a:t>
            </a:r>
            <a:r>
              <a:rPr 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3200" dirty="0">
                <a:latin typeface="Consolas" panose="020B0609020204030204" pitchFamily="49" charset="0"/>
              </a:rPr>
              <a:t>emp</a:t>
            </a:r>
            <a:r>
              <a:rPr lang="en-US" sz="3200" b="1" dirty="0">
                <a:latin typeface="Consolas" panose="020B0609020204030204" pitchFamily="49" charset="0"/>
              </a:rPr>
              <a:t>;</a:t>
            </a:r>
            <a:endParaRPr sz="3200" dirty="0">
              <a:latin typeface="Consolas" panose="020B0609020204030204" pitchFamily="49" charset="0"/>
            </a:endParaRPr>
          </a:p>
          <a:p>
            <a:r>
              <a:rPr lang="en-US" sz="3200" b="1" dirty="0">
                <a:solidFill>
                  <a:srgbClr val="000080"/>
                </a:solidFill>
                <a:latin typeface="Consolas" panose="020B0609020204030204" pitchFamily="49" charset="0"/>
              </a:rPr>
              <a:t>char </a:t>
            </a:r>
            <a:r>
              <a:rPr 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pon</a:t>
            </a:r>
            <a:r>
              <a:rPr lang="en-US" sz="3200" dirty="0" err="1">
                <a:latin typeface="Consolas" panose="020B0609020204030204" pitchFamily="49" charset="0"/>
              </a:rPr>
              <a:t>t</a:t>
            </a:r>
            <a:r>
              <a:rPr lang="en-US" sz="3200" b="1" dirty="0">
                <a:latin typeface="Consolas" panose="020B0609020204030204" pitchFamily="49" charset="0"/>
              </a:rPr>
              <a:t>;</a:t>
            </a:r>
            <a:endParaRPr sz="3200" dirty="0">
              <a:latin typeface="Consolas" panose="020B0609020204030204" pitchFamily="49" charset="0"/>
            </a:endParaRPr>
          </a:p>
        </p:txBody>
      </p:sp>
      <p:pic>
        <p:nvPicPr>
          <p:cNvPr id="48" name="Imagem 47"/>
          <p:cNvPicPr/>
          <p:nvPr/>
        </p:nvPicPr>
        <p:blipFill>
          <a:blip r:embed="rId1"/>
          <a:stretch>
            <a:fillRect/>
          </a:stretch>
        </p:blipFill>
        <p:spPr>
          <a:xfrm>
            <a:off x="6888088" y="2996952"/>
            <a:ext cx="2395426" cy="2568801"/>
          </a:xfrm>
          <a:prstGeom prst="rect">
            <a:avLst/>
          </a:prstGeom>
          <a:ln>
            <a:noFill/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Pointers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aux, temp, and pont are variables that store memory addresses and not variable of the types int, float, or char.</a:t>
            </a:r>
            <a:endParaRPr lang="en-US"/>
          </a:p>
          <a:p>
            <a:r>
              <a:rPr lang="en-US"/>
              <a:t>* is used when you want to access the value that is in the memory location and not the memory address.</a:t>
            </a:r>
            <a:endParaRPr lang="pt-B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Pointers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47228" y="1805437"/>
            <a:ext cx="4897544" cy="4298052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Pointers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Operator &amp;:</a:t>
            </a:r>
            <a:endParaRPr lang="pt-BR"/>
          </a:p>
          <a:p>
            <a:pPr lvl="1"/>
            <a:r>
              <a:rPr lang="en-US"/>
              <a:t>Always gets the address of a variable</a:t>
            </a:r>
            <a:endParaRPr lang="en-US"/>
          </a:p>
          <a:p>
            <a:pPr lvl="1"/>
            <a:r>
              <a:rPr lang="en-US"/>
              <a:t>Since pointers are also variables, they also occupy memory.</a:t>
            </a:r>
            <a:endParaRPr lang="en-US"/>
          </a:p>
          <a:p>
            <a:pPr lvl="1"/>
            <a:r>
              <a:rPr lang="en-US"/>
              <a:t>You can get the pointer address and have pointers to pointers (multiples *).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/>
              <a:t>Operator *:</a:t>
            </a:r>
            <a:endParaRPr lang="pt-BR"/>
          </a:p>
          <a:p>
            <a:pPr lvl="1"/>
            <a:r>
              <a:rPr lang="en-US"/>
              <a:t>The * operator does the opposite of the &amp; operator.</a:t>
            </a:r>
            <a:endParaRPr lang="en-US"/>
          </a:p>
          <a:p>
            <a:pPr lvl="1"/>
            <a:r>
              <a:rPr lang="en-US"/>
              <a:t>Given a pointer, the * operator accesses the content pointed to by it.</a:t>
            </a:r>
            <a:endParaRPr lang="pt-BR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m 58"/>
          <p:cNvPicPr/>
          <p:nvPr/>
        </p:nvPicPr>
        <p:blipFill>
          <a:blip r:embed="rId1"/>
          <a:stretch>
            <a:fillRect/>
          </a:stretch>
        </p:blipFill>
        <p:spPr>
          <a:xfrm>
            <a:off x="4645074" y="3865309"/>
            <a:ext cx="2787552" cy="2446590"/>
          </a:xfrm>
          <a:prstGeom prst="rect">
            <a:avLst/>
          </a:prstGeom>
          <a:ln>
            <a:noFill/>
          </a:ln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Pointers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Operator &amp;:</a:t>
            </a:r>
            <a:endParaRPr lang="pt-BR"/>
          </a:p>
          <a:p>
            <a:pPr lvl="1"/>
            <a:r>
              <a:rPr lang="pt-BR"/>
              <a:t>“get the address of”</a:t>
            </a:r>
            <a:endParaRPr lang="pt-BR"/>
          </a:p>
          <a:p>
            <a:pPr lvl="1"/>
            <a:r>
              <a:rPr lang="pt-BR"/>
              <a:t>“saved in”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/>
              <a:t>Operator *:</a:t>
            </a:r>
            <a:endParaRPr lang="pt-BR"/>
          </a:p>
          <a:p>
            <a:pPr lvl="1"/>
            <a:r>
              <a:rPr lang="pt-BR"/>
              <a:t>“dereference”</a:t>
            </a:r>
            <a:endParaRPr lang="pt-BR"/>
          </a:p>
          <a:p>
            <a:pPr lvl="1"/>
            <a:r>
              <a:rPr lang="pt-BR"/>
              <a:t>“through”</a:t>
            </a:r>
            <a:endParaRPr lang="pt-BR"/>
          </a:p>
          <a:p>
            <a:pPr lvl="1"/>
            <a:r>
              <a:rPr lang="pt-BR"/>
              <a:t>“pointed by”</a:t>
            </a:r>
            <a:endParaRPr lang="pt-BR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&lt;</a:t>
            </a:r>
            <a:r>
              <a:rPr lang="pt-BR" sz="2400" dirty="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stdio.h</a:t>
            </a:r>
            <a:r>
              <a:rPr lang="pt-BR" sz="2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pt-BR" sz="2400" dirty="0">
              <a:solidFill>
                <a:srgbClr val="804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400" dirty="0">
              <a:solidFill>
                <a:srgbClr val="804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argc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argv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[]){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p1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=&amp;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//ponteiro para um inteiro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"x = %d\n\n"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p1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//ou p1[0]=20;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"p1 = %u\n"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p1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"x = %d\n"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"*p1 = %d\n"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p1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"p1[0] = %d\n\n"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p1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endParaRPr lang="pt-BR" sz="2400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Pointers</a:t>
            </a:r>
            <a:endParaRPr lang="pt-BR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Parameter</a:t>
            </a:r>
            <a:r>
              <a:rPr lang="pt-BR" dirty="0"/>
              <a:t> </a:t>
            </a:r>
            <a:r>
              <a:rPr lang="pt-BR" dirty="0" err="1"/>
              <a:t>passing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C-language functions can receive multiple parameters and can return one.</a:t>
            </a:r>
            <a:endParaRPr lang="en-US" dirty="0"/>
          </a:p>
          <a:p>
            <a:r>
              <a:rPr lang="en-US" dirty="0"/>
              <a:t>The method of sending the parameters can be done through the stack or through registers.</a:t>
            </a:r>
            <a:endParaRPr lang="en-US" dirty="0"/>
          </a:p>
          <a:p>
            <a:r>
              <a:rPr lang="en-US" dirty="0"/>
              <a:t>The stack allows several parameters to be passed at once</a:t>
            </a:r>
            <a:endParaRPr lang="en-US" dirty="0"/>
          </a:p>
          <a:p>
            <a:r>
              <a:rPr lang="en-US" dirty="0"/>
              <a:t>The registers have a lower overhead, therefore being faster and with smaller code size</a:t>
            </a:r>
            <a:endParaRPr lang="pt-BR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Parameter</a:t>
            </a:r>
            <a:r>
              <a:rPr lang="pt-BR" dirty="0"/>
              <a:t> </a:t>
            </a:r>
            <a:r>
              <a:rPr lang="pt-BR" dirty="0" err="1"/>
              <a:t>passing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sending, the parameters are copied to a temporary variable, so that changes in its value are lost after the end of the function.</a:t>
            </a:r>
            <a:endParaRPr lang="en-US" dirty="0"/>
          </a:p>
          <a:p>
            <a:r>
              <a:rPr lang="en-US" dirty="0"/>
              <a:t>The initial variable is not changed</a:t>
            </a:r>
            <a:endParaRPr lang="en-US" dirty="0"/>
          </a:p>
          <a:p>
            <a:r>
              <a:rPr lang="en-US" dirty="0"/>
              <a:t>To avoid this situation it is common to pass the parameter by reference.</a:t>
            </a:r>
            <a:endParaRPr lang="en-US" dirty="0"/>
          </a:p>
          <a:p>
            <a:r>
              <a:rPr lang="en-US" dirty="0"/>
              <a:t>When passing by reference, the address of the variable is passed instead the value. Therefore the function can change the value of the original variable.</a:t>
            </a:r>
            <a:endParaRPr lang="pt-BR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2"/>
          <p:cNvSpPr txBox="1"/>
          <p:nvPr/>
        </p:nvSpPr>
        <p:spPr>
          <a:xfrm>
            <a:off x="2942670" y="1667250"/>
            <a:ext cx="630693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incrementa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6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+=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  <a:endParaRPr sz="16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600" dirty="0">
              <a:latin typeface="Consolas" panose="020B0609020204030204" pitchFamily="49" charset="0"/>
            </a:endParaRPr>
          </a:p>
          <a:p>
            <a:endParaRPr sz="16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argc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, 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char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*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argv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[]){</a:t>
            </a:r>
            <a:endParaRPr sz="16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600" dirty="0">
              <a:latin typeface="Consolas" panose="020B0609020204030204" pitchFamily="49" charset="0"/>
            </a:endParaRPr>
          </a:p>
          <a:p>
            <a:endParaRPr sz="16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incrementa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(x);</a:t>
            </a:r>
            <a:endParaRPr sz="1600" dirty="0">
              <a:latin typeface="Consolas" panose="020B0609020204030204" pitchFamily="49" charset="0"/>
            </a:endParaRPr>
          </a:p>
          <a:p>
            <a:endParaRPr sz="16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6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600" dirty="0">
              <a:latin typeface="Consolas" panose="020B0609020204030204" pitchFamily="49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Parameter</a:t>
            </a:r>
            <a:r>
              <a:rPr lang="pt-BR" dirty="0"/>
              <a:t> </a:t>
            </a:r>
            <a:r>
              <a:rPr lang="pt-BR" dirty="0" err="1"/>
              <a:t>passing</a:t>
            </a:r>
            <a:endParaRPr lang="pt-BR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2942670" y="1919038"/>
            <a:ext cx="307746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incrementa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(x);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lang="pt-BR"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 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6177000" y="1916832"/>
            <a:ext cx="3218791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lang="pt-BR"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incrementa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a+=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71" name="Line 4"/>
          <p:cNvSpPr/>
          <p:nvPr/>
        </p:nvSpPr>
        <p:spPr>
          <a:xfrm>
            <a:off x="5232000" y="3456632"/>
            <a:ext cx="94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72" name="Line 5"/>
          <p:cNvSpPr/>
          <p:nvPr/>
        </p:nvSpPr>
        <p:spPr>
          <a:xfrm flipH="1">
            <a:off x="3207000" y="4468849"/>
            <a:ext cx="2970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73" name="Line 6"/>
          <p:cNvSpPr/>
          <p:nvPr/>
        </p:nvSpPr>
        <p:spPr>
          <a:xfrm>
            <a:off x="5988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74" name="TextShape 7"/>
          <p:cNvSpPr txBox="1"/>
          <p:nvPr/>
        </p:nvSpPr>
        <p:spPr>
          <a:xfrm>
            <a:off x="3342000" y="166725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 dirty="0" err="1">
                <a:latin typeface="Arial" panose="020B0604020202020204"/>
              </a:rPr>
              <a:t>Rotina</a:t>
            </a:r>
            <a:r>
              <a:rPr lang="en-US" sz="1350" dirty="0">
                <a:latin typeface="Arial" panose="020B0604020202020204"/>
              </a:rPr>
              <a:t> Principal</a:t>
            </a:r>
            <a:endParaRPr sz="1350" dirty="0"/>
          </a:p>
        </p:txBody>
      </p:sp>
      <p:sp>
        <p:nvSpPr>
          <p:cNvPr id="75" name="TextShape 8"/>
          <p:cNvSpPr txBox="1"/>
          <p:nvPr/>
        </p:nvSpPr>
        <p:spPr>
          <a:xfrm>
            <a:off x="6717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 dirty="0" err="1">
                <a:latin typeface="Arial" panose="020B0604020202020204"/>
              </a:rPr>
              <a:t>Função</a:t>
            </a:r>
            <a:endParaRPr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pt-BR"/>
              <a:t>What is a kernel?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14750" y="2088356"/>
            <a:ext cx="4762500" cy="3762375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2802000" y="1841418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(x);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 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4962000" y="2001079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a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+=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sz="1650" dirty="0">
                <a:latin typeface="Consolas" panose="020B0609020204030204" pitchFamily="49" charset="0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79" name="Line 4"/>
          <p:cNvSpPr/>
          <p:nvPr/>
        </p:nvSpPr>
        <p:spPr>
          <a:xfrm>
            <a:off x="3973800" y="3368790"/>
            <a:ext cx="94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80" name="Line 5"/>
          <p:cNvSpPr/>
          <p:nvPr/>
        </p:nvSpPr>
        <p:spPr>
          <a:xfrm flipH="1">
            <a:off x="3174600" y="4151250"/>
            <a:ext cx="175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81" name="Line 6"/>
          <p:cNvSpPr/>
          <p:nvPr/>
        </p:nvSpPr>
        <p:spPr>
          <a:xfrm>
            <a:off x="4746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82" name="TextShape 7"/>
          <p:cNvSpPr txBox="1"/>
          <p:nvPr/>
        </p:nvSpPr>
        <p:spPr>
          <a:xfrm>
            <a:off x="2775000" y="1677510"/>
            <a:ext cx="1782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Rotina Principal</a:t>
            </a:r>
            <a:endParaRPr sz="1350"/>
          </a:p>
        </p:txBody>
      </p:sp>
      <p:sp>
        <p:nvSpPr>
          <p:cNvPr id="83" name="TextShape 8"/>
          <p:cNvSpPr txBox="1"/>
          <p:nvPr/>
        </p:nvSpPr>
        <p:spPr>
          <a:xfrm>
            <a:off x="4827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Função</a:t>
            </a:r>
            <a:endParaRPr sz="1350"/>
          </a:p>
        </p:txBody>
      </p:sp>
      <p:sp>
        <p:nvSpPr>
          <p:cNvPr id="84" name="Line 9"/>
          <p:cNvSpPr/>
          <p:nvPr/>
        </p:nvSpPr>
        <p:spPr>
          <a:xfrm>
            <a:off x="7041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85" name="TextShape 10"/>
          <p:cNvSpPr txBox="1"/>
          <p:nvPr/>
        </p:nvSpPr>
        <p:spPr>
          <a:xfrm>
            <a:off x="7122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Variáveis</a:t>
            </a:r>
            <a:endParaRPr sz="1350"/>
          </a:p>
        </p:txBody>
      </p:sp>
      <p:sp>
        <p:nvSpPr>
          <p:cNvPr id="86" name="Line 11"/>
          <p:cNvSpPr/>
          <p:nvPr/>
        </p:nvSpPr>
        <p:spPr>
          <a:xfrm>
            <a:off x="4422000" y="2823120"/>
            <a:ext cx="297486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87" name="CustomShape 12"/>
          <p:cNvSpPr/>
          <p:nvPr/>
        </p:nvSpPr>
        <p:spPr>
          <a:xfrm>
            <a:off x="7413600" y="26932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x=10</a:t>
            </a:r>
            <a:endParaRPr sz="135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4"/>
          <p:cNvSpPr/>
          <p:nvPr/>
        </p:nvSpPr>
        <p:spPr>
          <a:xfrm>
            <a:off x="3973800" y="3368790"/>
            <a:ext cx="94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92" name="Line 5"/>
          <p:cNvSpPr/>
          <p:nvPr/>
        </p:nvSpPr>
        <p:spPr>
          <a:xfrm flipH="1">
            <a:off x="3174600" y="4151250"/>
            <a:ext cx="175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93" name="Line 6"/>
          <p:cNvSpPr/>
          <p:nvPr/>
        </p:nvSpPr>
        <p:spPr>
          <a:xfrm>
            <a:off x="4746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94" name="TextShape 7"/>
          <p:cNvSpPr txBox="1"/>
          <p:nvPr/>
        </p:nvSpPr>
        <p:spPr>
          <a:xfrm>
            <a:off x="2775000" y="1677510"/>
            <a:ext cx="1782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Rotina Principal</a:t>
            </a:r>
            <a:endParaRPr sz="1350"/>
          </a:p>
        </p:txBody>
      </p:sp>
      <p:sp>
        <p:nvSpPr>
          <p:cNvPr id="95" name="TextShape 8"/>
          <p:cNvSpPr txBox="1"/>
          <p:nvPr/>
        </p:nvSpPr>
        <p:spPr>
          <a:xfrm>
            <a:off x="4827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Função</a:t>
            </a:r>
            <a:endParaRPr sz="1350"/>
          </a:p>
        </p:txBody>
      </p:sp>
      <p:sp>
        <p:nvSpPr>
          <p:cNvPr id="96" name="Line 9"/>
          <p:cNvSpPr/>
          <p:nvPr/>
        </p:nvSpPr>
        <p:spPr>
          <a:xfrm>
            <a:off x="7041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97" name="TextShape 10"/>
          <p:cNvSpPr txBox="1"/>
          <p:nvPr/>
        </p:nvSpPr>
        <p:spPr>
          <a:xfrm>
            <a:off x="7122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Variáveis</a:t>
            </a:r>
            <a:endParaRPr sz="1350"/>
          </a:p>
        </p:txBody>
      </p:sp>
      <p:sp>
        <p:nvSpPr>
          <p:cNvPr id="98" name="CustomShape 11"/>
          <p:cNvSpPr/>
          <p:nvPr/>
        </p:nvSpPr>
        <p:spPr>
          <a:xfrm>
            <a:off x="7413600" y="26932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x=10</a:t>
            </a:r>
            <a:endParaRPr sz="1350"/>
          </a:p>
        </p:txBody>
      </p:sp>
      <p:sp>
        <p:nvSpPr>
          <p:cNvPr id="99" name="CustomShape 12"/>
          <p:cNvSpPr/>
          <p:nvPr/>
        </p:nvSpPr>
        <p:spPr>
          <a:xfrm>
            <a:off x="7413600" y="29686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temp=10</a:t>
            </a:r>
            <a:endParaRPr sz="1350"/>
          </a:p>
        </p:txBody>
      </p:sp>
      <p:sp>
        <p:nvSpPr>
          <p:cNvPr id="100" name="Freeform 13"/>
          <p:cNvSpPr/>
          <p:nvPr/>
        </p:nvSpPr>
        <p:spPr>
          <a:xfrm>
            <a:off x="3612000" y="2833650"/>
            <a:ext cx="3676320" cy="318870"/>
          </a:xfrm>
          <a:custGeom>
            <a:avLst/>
            <a:gdLst/>
            <a:ahLst/>
            <a:cxnLst/>
            <a:rect l="0" t="0" r="r" b="b"/>
            <a:pathLst>
              <a:path w="13616" h="1181">
                <a:moveTo>
                  <a:pt x="0" y="1180"/>
                </a:moveTo>
                <a:cubicBezTo>
                  <a:pt x="0" y="181"/>
                  <a:pt x="6615" y="0"/>
                  <a:pt x="8615" y="499"/>
                </a:cubicBezTo>
                <a:cubicBezTo>
                  <a:pt x="11115" y="1000"/>
                  <a:pt x="11115" y="1000"/>
                  <a:pt x="13615" y="1000"/>
                </a:cubicBezTo>
              </a:path>
            </a:pathLst>
          </a:cu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01" name="Freeform 14"/>
          <p:cNvSpPr/>
          <p:nvPr/>
        </p:nvSpPr>
        <p:spPr>
          <a:xfrm>
            <a:off x="8773050" y="2833650"/>
            <a:ext cx="405270" cy="270270"/>
          </a:xfrm>
          <a:custGeom>
            <a:avLst/>
            <a:gdLst/>
            <a:ahLst/>
            <a:cxnLst/>
            <a:rect l="0" t="0" r="r" b="b"/>
            <a:pathLst>
              <a:path w="1501" h="1001">
                <a:moveTo>
                  <a:pt x="0" y="0"/>
                </a:moveTo>
                <a:cubicBezTo>
                  <a:pt x="1500" y="0"/>
                  <a:pt x="1500" y="1000"/>
                  <a:pt x="0" y="1000"/>
                </a:cubicBezTo>
              </a:path>
            </a:pathLst>
          </a:cu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6" name="TextShape 1"/>
          <p:cNvSpPr txBox="1"/>
          <p:nvPr/>
        </p:nvSpPr>
        <p:spPr>
          <a:xfrm>
            <a:off x="2802000" y="1841418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(x);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 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17" name="TextShape 2"/>
          <p:cNvSpPr txBox="1"/>
          <p:nvPr/>
        </p:nvSpPr>
        <p:spPr>
          <a:xfrm>
            <a:off x="4962000" y="2001079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a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+=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sz="1650" dirty="0">
                <a:latin typeface="Consolas" panose="020B0609020204030204" pitchFamily="49" charset="0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35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Line 4"/>
          <p:cNvSpPr/>
          <p:nvPr/>
        </p:nvSpPr>
        <p:spPr>
          <a:xfrm>
            <a:off x="3973800" y="3368790"/>
            <a:ext cx="94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06" name="Line 5"/>
          <p:cNvSpPr/>
          <p:nvPr/>
        </p:nvSpPr>
        <p:spPr>
          <a:xfrm flipH="1">
            <a:off x="3174600" y="4151250"/>
            <a:ext cx="175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07" name="Line 6"/>
          <p:cNvSpPr/>
          <p:nvPr/>
        </p:nvSpPr>
        <p:spPr>
          <a:xfrm>
            <a:off x="4746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08" name="TextShape 7"/>
          <p:cNvSpPr txBox="1"/>
          <p:nvPr/>
        </p:nvSpPr>
        <p:spPr>
          <a:xfrm>
            <a:off x="2775000" y="1677510"/>
            <a:ext cx="1782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Rotina Principal</a:t>
            </a:r>
            <a:endParaRPr sz="1350"/>
          </a:p>
        </p:txBody>
      </p:sp>
      <p:sp>
        <p:nvSpPr>
          <p:cNvPr id="109" name="TextShape 8"/>
          <p:cNvSpPr txBox="1"/>
          <p:nvPr/>
        </p:nvSpPr>
        <p:spPr>
          <a:xfrm>
            <a:off x="4827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Função</a:t>
            </a:r>
            <a:endParaRPr sz="1350"/>
          </a:p>
        </p:txBody>
      </p:sp>
      <p:sp>
        <p:nvSpPr>
          <p:cNvPr id="110" name="Line 9"/>
          <p:cNvSpPr/>
          <p:nvPr/>
        </p:nvSpPr>
        <p:spPr>
          <a:xfrm>
            <a:off x="7041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11" name="TextShape 10"/>
          <p:cNvSpPr txBox="1"/>
          <p:nvPr/>
        </p:nvSpPr>
        <p:spPr>
          <a:xfrm>
            <a:off x="7122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Variáveis</a:t>
            </a:r>
            <a:endParaRPr sz="1350"/>
          </a:p>
        </p:txBody>
      </p:sp>
      <p:sp>
        <p:nvSpPr>
          <p:cNvPr id="112" name="CustomShape 11"/>
          <p:cNvSpPr/>
          <p:nvPr/>
        </p:nvSpPr>
        <p:spPr>
          <a:xfrm>
            <a:off x="7413600" y="26932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x=10</a:t>
            </a:r>
            <a:endParaRPr sz="1350"/>
          </a:p>
        </p:txBody>
      </p:sp>
      <p:sp>
        <p:nvSpPr>
          <p:cNvPr id="113" name="CustomShape 12"/>
          <p:cNvSpPr/>
          <p:nvPr/>
        </p:nvSpPr>
        <p:spPr>
          <a:xfrm>
            <a:off x="7413600" y="29686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a=10</a:t>
            </a:r>
            <a:endParaRPr sz="1350"/>
          </a:p>
        </p:txBody>
      </p:sp>
      <p:sp>
        <p:nvSpPr>
          <p:cNvPr id="114" name="Freeform 13"/>
          <p:cNvSpPr/>
          <p:nvPr/>
        </p:nvSpPr>
        <p:spPr>
          <a:xfrm>
            <a:off x="8773050" y="2833650"/>
            <a:ext cx="405270" cy="270270"/>
          </a:xfrm>
          <a:custGeom>
            <a:avLst/>
            <a:gdLst/>
            <a:ahLst/>
            <a:cxnLst/>
            <a:rect l="0" t="0" r="r" b="b"/>
            <a:pathLst>
              <a:path w="1501" h="1001">
                <a:moveTo>
                  <a:pt x="0" y="0"/>
                </a:moveTo>
                <a:cubicBezTo>
                  <a:pt x="1500" y="0"/>
                  <a:pt x="1500" y="1000"/>
                  <a:pt x="0" y="1000"/>
                </a:cubicBezTo>
              </a:path>
            </a:pathLst>
          </a:cu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15" name="Freeform 14"/>
          <p:cNvSpPr/>
          <p:nvPr/>
        </p:nvSpPr>
        <p:spPr>
          <a:xfrm>
            <a:off x="6636540" y="3287250"/>
            <a:ext cx="1295730" cy="540270"/>
          </a:xfrm>
          <a:custGeom>
            <a:avLst/>
            <a:gdLst/>
            <a:ahLst/>
            <a:cxnLst/>
            <a:rect l="0" t="0" r="r" b="b"/>
            <a:pathLst>
              <a:path w="4799" h="2001">
                <a:moveTo>
                  <a:pt x="0" y="781"/>
                </a:moveTo>
                <a:cubicBezTo>
                  <a:pt x="0" y="1781"/>
                  <a:pt x="1799" y="2000"/>
                  <a:pt x="4798" y="0"/>
                </a:cubicBezTo>
              </a:path>
            </a:pathLst>
          </a:cu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6" name="TextShape 1"/>
          <p:cNvSpPr txBox="1"/>
          <p:nvPr/>
        </p:nvSpPr>
        <p:spPr>
          <a:xfrm>
            <a:off x="2802000" y="1841418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(x);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 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17" name="TextShape 2"/>
          <p:cNvSpPr txBox="1"/>
          <p:nvPr/>
        </p:nvSpPr>
        <p:spPr>
          <a:xfrm>
            <a:off x="4962000" y="2001079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a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+=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sz="1650" dirty="0">
                <a:latin typeface="Consolas" panose="020B0609020204030204" pitchFamily="49" charset="0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35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e 4"/>
          <p:cNvSpPr/>
          <p:nvPr/>
        </p:nvSpPr>
        <p:spPr>
          <a:xfrm>
            <a:off x="3973800" y="3368790"/>
            <a:ext cx="94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20" name="Line 5"/>
          <p:cNvSpPr/>
          <p:nvPr/>
        </p:nvSpPr>
        <p:spPr>
          <a:xfrm flipH="1">
            <a:off x="3174600" y="4151250"/>
            <a:ext cx="175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21" name="Line 6"/>
          <p:cNvSpPr/>
          <p:nvPr/>
        </p:nvSpPr>
        <p:spPr>
          <a:xfrm>
            <a:off x="4746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22" name="TextShape 7"/>
          <p:cNvSpPr txBox="1"/>
          <p:nvPr/>
        </p:nvSpPr>
        <p:spPr>
          <a:xfrm>
            <a:off x="2775000" y="1677510"/>
            <a:ext cx="1782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Rotina Principal</a:t>
            </a:r>
            <a:endParaRPr sz="1350"/>
          </a:p>
        </p:txBody>
      </p:sp>
      <p:sp>
        <p:nvSpPr>
          <p:cNvPr id="123" name="TextShape 8"/>
          <p:cNvSpPr txBox="1"/>
          <p:nvPr/>
        </p:nvSpPr>
        <p:spPr>
          <a:xfrm>
            <a:off x="4827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Função</a:t>
            </a:r>
            <a:endParaRPr sz="1350"/>
          </a:p>
        </p:txBody>
      </p:sp>
      <p:sp>
        <p:nvSpPr>
          <p:cNvPr id="124" name="Line 9"/>
          <p:cNvSpPr/>
          <p:nvPr/>
        </p:nvSpPr>
        <p:spPr>
          <a:xfrm>
            <a:off x="7041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25" name="TextShape 10"/>
          <p:cNvSpPr txBox="1"/>
          <p:nvPr/>
        </p:nvSpPr>
        <p:spPr>
          <a:xfrm>
            <a:off x="7122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Variáveis</a:t>
            </a:r>
            <a:endParaRPr sz="1350"/>
          </a:p>
        </p:txBody>
      </p:sp>
      <p:sp>
        <p:nvSpPr>
          <p:cNvPr id="126" name="CustomShape 11"/>
          <p:cNvSpPr/>
          <p:nvPr/>
        </p:nvSpPr>
        <p:spPr>
          <a:xfrm>
            <a:off x="7413600" y="26932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x=10</a:t>
            </a:r>
            <a:endParaRPr sz="1350"/>
          </a:p>
        </p:txBody>
      </p:sp>
      <p:sp>
        <p:nvSpPr>
          <p:cNvPr id="127" name="CustomShape 12"/>
          <p:cNvSpPr/>
          <p:nvPr/>
        </p:nvSpPr>
        <p:spPr>
          <a:xfrm>
            <a:off x="7413600" y="29686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a=11</a:t>
            </a:r>
            <a:endParaRPr sz="1350"/>
          </a:p>
        </p:txBody>
      </p:sp>
      <p:sp>
        <p:nvSpPr>
          <p:cNvPr id="128" name="Freeform 13"/>
          <p:cNvSpPr/>
          <p:nvPr/>
        </p:nvSpPr>
        <p:spPr>
          <a:xfrm>
            <a:off x="6098160" y="3344760"/>
            <a:ext cx="1955880" cy="405270"/>
          </a:xfrm>
          <a:custGeom>
            <a:avLst/>
            <a:gdLst/>
            <a:ahLst/>
            <a:cxnLst/>
            <a:rect l="0" t="0" r="r" b="b"/>
            <a:pathLst>
              <a:path w="7244" h="1501">
                <a:moveTo>
                  <a:pt x="0" y="1066"/>
                </a:moveTo>
                <a:cubicBezTo>
                  <a:pt x="2000" y="1067"/>
                  <a:pt x="6744" y="1500"/>
                  <a:pt x="7243" y="0"/>
                </a:cubicBezTo>
              </a:path>
            </a:pathLst>
          </a:cu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5" name="TextShape 1"/>
          <p:cNvSpPr txBox="1"/>
          <p:nvPr/>
        </p:nvSpPr>
        <p:spPr>
          <a:xfrm>
            <a:off x="2802000" y="1841418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(x);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 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16" name="TextShape 2"/>
          <p:cNvSpPr txBox="1"/>
          <p:nvPr/>
        </p:nvSpPr>
        <p:spPr>
          <a:xfrm>
            <a:off x="4962000" y="2001079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a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+=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sz="1650" dirty="0">
                <a:latin typeface="Consolas" panose="020B0609020204030204" pitchFamily="49" charset="0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35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 4"/>
          <p:cNvSpPr/>
          <p:nvPr/>
        </p:nvSpPr>
        <p:spPr>
          <a:xfrm>
            <a:off x="3973800" y="3368790"/>
            <a:ext cx="94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33" name="Line 5"/>
          <p:cNvSpPr/>
          <p:nvPr/>
        </p:nvSpPr>
        <p:spPr>
          <a:xfrm flipH="1">
            <a:off x="3174600" y="4151250"/>
            <a:ext cx="175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34" name="Line 6"/>
          <p:cNvSpPr/>
          <p:nvPr/>
        </p:nvSpPr>
        <p:spPr>
          <a:xfrm>
            <a:off x="4746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35" name="TextShape 7"/>
          <p:cNvSpPr txBox="1"/>
          <p:nvPr/>
        </p:nvSpPr>
        <p:spPr>
          <a:xfrm>
            <a:off x="2775000" y="1677510"/>
            <a:ext cx="1782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Rotina Principal</a:t>
            </a:r>
            <a:endParaRPr sz="1350"/>
          </a:p>
        </p:txBody>
      </p:sp>
      <p:sp>
        <p:nvSpPr>
          <p:cNvPr id="136" name="TextShape 8"/>
          <p:cNvSpPr txBox="1"/>
          <p:nvPr/>
        </p:nvSpPr>
        <p:spPr>
          <a:xfrm>
            <a:off x="4827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Função</a:t>
            </a:r>
            <a:endParaRPr sz="1350"/>
          </a:p>
        </p:txBody>
      </p:sp>
      <p:sp>
        <p:nvSpPr>
          <p:cNvPr id="137" name="Line 9"/>
          <p:cNvSpPr/>
          <p:nvPr/>
        </p:nvSpPr>
        <p:spPr>
          <a:xfrm>
            <a:off x="7041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38" name="TextShape 10"/>
          <p:cNvSpPr txBox="1"/>
          <p:nvPr/>
        </p:nvSpPr>
        <p:spPr>
          <a:xfrm>
            <a:off x="7122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Variáveis</a:t>
            </a:r>
            <a:endParaRPr sz="1350"/>
          </a:p>
        </p:txBody>
      </p:sp>
      <p:sp>
        <p:nvSpPr>
          <p:cNvPr id="139" name="CustomShape 11"/>
          <p:cNvSpPr/>
          <p:nvPr/>
        </p:nvSpPr>
        <p:spPr>
          <a:xfrm>
            <a:off x="7413600" y="26932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x=10</a:t>
            </a:r>
            <a:endParaRPr sz="1350"/>
          </a:p>
        </p:txBody>
      </p:sp>
      <p:sp>
        <p:nvSpPr>
          <p:cNvPr id="140" name="CustomShape 12"/>
          <p:cNvSpPr/>
          <p:nvPr/>
        </p:nvSpPr>
        <p:spPr>
          <a:xfrm>
            <a:off x="7413600" y="29686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descartado</a:t>
            </a:r>
            <a:endParaRPr sz="1350"/>
          </a:p>
        </p:txBody>
      </p:sp>
      <p:sp>
        <p:nvSpPr>
          <p:cNvPr id="141" name="Freeform 13"/>
          <p:cNvSpPr/>
          <p:nvPr/>
        </p:nvSpPr>
        <p:spPr>
          <a:xfrm>
            <a:off x="6087360" y="3287250"/>
            <a:ext cx="1979910" cy="600750"/>
          </a:xfrm>
          <a:custGeom>
            <a:avLst/>
            <a:gdLst/>
            <a:ahLst/>
            <a:cxnLst/>
            <a:rect l="0" t="0" r="r" b="b"/>
            <a:pathLst>
              <a:path w="7333" h="2225">
                <a:moveTo>
                  <a:pt x="0" y="2224"/>
                </a:moveTo>
                <a:cubicBezTo>
                  <a:pt x="2000" y="2224"/>
                  <a:pt x="6833" y="1500"/>
                  <a:pt x="7332" y="0"/>
                </a:cubicBezTo>
              </a:path>
            </a:pathLst>
          </a:custGeom>
          <a:ln>
            <a:solidFill>
              <a:srgbClr val="000000"/>
            </a:solidFill>
            <a:headEnd type="triangle" w="med" len="med"/>
          </a:ln>
        </p:spPr>
      </p:sp>
      <p:sp>
        <p:nvSpPr>
          <p:cNvPr id="15" name="TextShape 1"/>
          <p:cNvSpPr txBox="1"/>
          <p:nvPr/>
        </p:nvSpPr>
        <p:spPr>
          <a:xfrm>
            <a:off x="2802000" y="1841418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(x);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 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16" name="TextShape 2"/>
          <p:cNvSpPr txBox="1"/>
          <p:nvPr/>
        </p:nvSpPr>
        <p:spPr>
          <a:xfrm>
            <a:off x="4962000" y="2001079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a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+=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sz="1650" dirty="0">
                <a:latin typeface="Consolas" panose="020B0609020204030204" pitchFamily="49" charset="0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35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2"/>
          <p:cNvSpPr txBox="1"/>
          <p:nvPr/>
        </p:nvSpPr>
        <p:spPr>
          <a:xfrm>
            <a:off x="2937000" y="1670490"/>
            <a:ext cx="630693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21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incrementaptr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21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* 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endParaRPr sz="21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 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1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+= </a:t>
            </a:r>
            <a:r>
              <a:rPr lang="en-US" sz="210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sz="21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sz="21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21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21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argc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, 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char</a:t>
            </a:r>
            <a:r>
              <a:rPr lang="en-US" sz="21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argv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[]){</a:t>
            </a:r>
            <a:endParaRPr sz="21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  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21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210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sz="21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  </a:t>
            </a:r>
            <a:r>
              <a:rPr lang="en-US" sz="210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incrementaptr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(&amp;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sz="21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  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21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10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sz="21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sz="21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2100" dirty="0">
                <a:solidFill>
                  <a:srgbClr val="008800"/>
                </a:solidFill>
                <a:latin typeface="Consolas" panose="020B0609020204030204" pitchFamily="49" charset="0"/>
                <a:ea typeface="F60"/>
              </a:rPr>
              <a:t>//end main</a:t>
            </a:r>
            <a:endParaRPr sz="135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2802000" y="1812390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incptr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(&amp;x);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lang="pt-BR"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 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962000" y="2001080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incptr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    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int*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(*a) +=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sz="1650" dirty="0">
                <a:latin typeface="Consolas" panose="020B0609020204030204" pitchFamily="49" charset="0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147" name="Line 4"/>
          <p:cNvSpPr/>
          <p:nvPr/>
        </p:nvSpPr>
        <p:spPr>
          <a:xfrm>
            <a:off x="4422000" y="3368790"/>
            <a:ext cx="4968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48" name="Line 5"/>
          <p:cNvSpPr/>
          <p:nvPr/>
        </p:nvSpPr>
        <p:spPr>
          <a:xfrm flipH="1">
            <a:off x="3207000" y="4389390"/>
            <a:ext cx="175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49" name="Line 6"/>
          <p:cNvSpPr/>
          <p:nvPr/>
        </p:nvSpPr>
        <p:spPr>
          <a:xfrm>
            <a:off x="4746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50" name="TextShape 7"/>
          <p:cNvSpPr txBox="1"/>
          <p:nvPr/>
        </p:nvSpPr>
        <p:spPr>
          <a:xfrm>
            <a:off x="2775000" y="1677510"/>
            <a:ext cx="1782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Rotina Principal</a:t>
            </a:r>
            <a:endParaRPr sz="1350"/>
          </a:p>
        </p:txBody>
      </p:sp>
      <p:sp>
        <p:nvSpPr>
          <p:cNvPr id="151" name="TextShape 8"/>
          <p:cNvSpPr txBox="1"/>
          <p:nvPr/>
        </p:nvSpPr>
        <p:spPr>
          <a:xfrm>
            <a:off x="4827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Função</a:t>
            </a:r>
            <a:endParaRPr sz="1350"/>
          </a:p>
        </p:txBody>
      </p:sp>
      <p:sp>
        <p:nvSpPr>
          <p:cNvPr id="152" name="Line 9"/>
          <p:cNvSpPr/>
          <p:nvPr/>
        </p:nvSpPr>
        <p:spPr>
          <a:xfrm>
            <a:off x="7041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53" name="TextShape 10"/>
          <p:cNvSpPr txBox="1"/>
          <p:nvPr/>
        </p:nvSpPr>
        <p:spPr>
          <a:xfrm>
            <a:off x="7122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Variáveis</a:t>
            </a:r>
            <a:endParaRPr sz="1350"/>
          </a:p>
        </p:txBody>
      </p:sp>
      <p:sp>
        <p:nvSpPr>
          <p:cNvPr id="154" name="Line 11"/>
          <p:cNvSpPr/>
          <p:nvPr/>
        </p:nvSpPr>
        <p:spPr>
          <a:xfrm>
            <a:off x="4422000" y="2823120"/>
            <a:ext cx="297486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55" name="CustomShape 12"/>
          <p:cNvSpPr/>
          <p:nvPr/>
        </p:nvSpPr>
        <p:spPr>
          <a:xfrm>
            <a:off x="7413600" y="26932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x=10</a:t>
            </a:r>
            <a:endParaRPr sz="135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 4"/>
          <p:cNvSpPr/>
          <p:nvPr/>
        </p:nvSpPr>
        <p:spPr>
          <a:xfrm>
            <a:off x="4422000" y="3368790"/>
            <a:ext cx="4968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60" name="Line 5"/>
          <p:cNvSpPr/>
          <p:nvPr/>
        </p:nvSpPr>
        <p:spPr>
          <a:xfrm flipH="1">
            <a:off x="3207000" y="4389390"/>
            <a:ext cx="175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61" name="Line 6"/>
          <p:cNvSpPr/>
          <p:nvPr/>
        </p:nvSpPr>
        <p:spPr>
          <a:xfrm>
            <a:off x="4746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62" name="TextShape 7"/>
          <p:cNvSpPr txBox="1"/>
          <p:nvPr/>
        </p:nvSpPr>
        <p:spPr>
          <a:xfrm>
            <a:off x="2775000" y="1677510"/>
            <a:ext cx="1782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Rotina Principal</a:t>
            </a:r>
            <a:endParaRPr sz="1350"/>
          </a:p>
        </p:txBody>
      </p:sp>
      <p:sp>
        <p:nvSpPr>
          <p:cNvPr id="163" name="TextShape 8"/>
          <p:cNvSpPr txBox="1"/>
          <p:nvPr/>
        </p:nvSpPr>
        <p:spPr>
          <a:xfrm>
            <a:off x="4827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Função</a:t>
            </a:r>
            <a:endParaRPr sz="1350"/>
          </a:p>
        </p:txBody>
      </p:sp>
      <p:sp>
        <p:nvSpPr>
          <p:cNvPr id="164" name="Line 9"/>
          <p:cNvSpPr/>
          <p:nvPr/>
        </p:nvSpPr>
        <p:spPr>
          <a:xfrm>
            <a:off x="7041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65" name="TextShape 10"/>
          <p:cNvSpPr txBox="1"/>
          <p:nvPr/>
        </p:nvSpPr>
        <p:spPr>
          <a:xfrm>
            <a:off x="7122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Variáveis</a:t>
            </a:r>
            <a:endParaRPr sz="1350"/>
          </a:p>
        </p:txBody>
      </p:sp>
      <p:sp>
        <p:nvSpPr>
          <p:cNvPr id="166" name="CustomShape 11"/>
          <p:cNvSpPr/>
          <p:nvPr/>
        </p:nvSpPr>
        <p:spPr>
          <a:xfrm>
            <a:off x="7413600" y="26932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x=10</a:t>
            </a:r>
            <a:endParaRPr sz="1350"/>
          </a:p>
        </p:txBody>
      </p:sp>
      <p:sp>
        <p:nvSpPr>
          <p:cNvPr id="167" name="CustomShape 12"/>
          <p:cNvSpPr/>
          <p:nvPr/>
        </p:nvSpPr>
        <p:spPr>
          <a:xfrm>
            <a:off x="7413330" y="296838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temp=&amp;x</a:t>
            </a:r>
            <a:endParaRPr sz="1350"/>
          </a:p>
        </p:txBody>
      </p:sp>
      <p:sp>
        <p:nvSpPr>
          <p:cNvPr id="168" name="Freeform 13"/>
          <p:cNvSpPr/>
          <p:nvPr/>
        </p:nvSpPr>
        <p:spPr>
          <a:xfrm>
            <a:off x="3611730" y="2833380"/>
            <a:ext cx="3676320" cy="318870"/>
          </a:xfrm>
          <a:custGeom>
            <a:avLst/>
            <a:gdLst/>
            <a:ahLst/>
            <a:cxnLst/>
            <a:rect l="0" t="0" r="r" b="b"/>
            <a:pathLst>
              <a:path w="13616" h="1181">
                <a:moveTo>
                  <a:pt x="0" y="1180"/>
                </a:moveTo>
                <a:cubicBezTo>
                  <a:pt x="0" y="181"/>
                  <a:pt x="6615" y="0"/>
                  <a:pt x="8615" y="499"/>
                </a:cubicBezTo>
                <a:cubicBezTo>
                  <a:pt x="11115" y="1000"/>
                  <a:pt x="11115" y="1000"/>
                  <a:pt x="13615" y="1000"/>
                </a:cubicBezTo>
              </a:path>
            </a:pathLst>
          </a:cu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69" name="Freeform 14"/>
          <p:cNvSpPr/>
          <p:nvPr/>
        </p:nvSpPr>
        <p:spPr>
          <a:xfrm>
            <a:off x="8772780" y="2833380"/>
            <a:ext cx="405270" cy="270270"/>
          </a:xfrm>
          <a:custGeom>
            <a:avLst/>
            <a:gdLst/>
            <a:ahLst/>
            <a:cxnLst/>
            <a:rect l="0" t="0" r="r" b="b"/>
            <a:pathLst>
              <a:path w="1501" h="1001">
                <a:moveTo>
                  <a:pt x="0" y="0"/>
                </a:moveTo>
                <a:cubicBezTo>
                  <a:pt x="1500" y="0"/>
                  <a:pt x="1500" y="1000"/>
                  <a:pt x="0" y="1000"/>
                </a:cubicBezTo>
              </a:path>
            </a:pathLst>
          </a:cu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6" name="TextShape 1"/>
          <p:cNvSpPr txBox="1"/>
          <p:nvPr/>
        </p:nvSpPr>
        <p:spPr>
          <a:xfrm>
            <a:off x="2802000" y="1812390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incptr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(&amp;x);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lang="pt-BR"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 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17" name="TextShape 2"/>
          <p:cNvSpPr txBox="1"/>
          <p:nvPr/>
        </p:nvSpPr>
        <p:spPr>
          <a:xfrm>
            <a:off x="4962000" y="2001080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incptr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    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int*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(*a) +=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sz="1650" dirty="0">
                <a:latin typeface="Consolas" panose="020B0609020204030204" pitchFamily="49" charset="0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35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 4"/>
          <p:cNvSpPr/>
          <p:nvPr/>
        </p:nvSpPr>
        <p:spPr>
          <a:xfrm>
            <a:off x="4422000" y="3368790"/>
            <a:ext cx="4968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74" name="Line 5"/>
          <p:cNvSpPr/>
          <p:nvPr/>
        </p:nvSpPr>
        <p:spPr>
          <a:xfrm flipH="1">
            <a:off x="3207000" y="4389390"/>
            <a:ext cx="175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75" name="Line 6"/>
          <p:cNvSpPr/>
          <p:nvPr/>
        </p:nvSpPr>
        <p:spPr>
          <a:xfrm>
            <a:off x="4746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76" name="TextShape 7"/>
          <p:cNvSpPr txBox="1"/>
          <p:nvPr/>
        </p:nvSpPr>
        <p:spPr>
          <a:xfrm>
            <a:off x="2775000" y="1677510"/>
            <a:ext cx="1782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Rotina Principal</a:t>
            </a:r>
            <a:endParaRPr sz="1350"/>
          </a:p>
        </p:txBody>
      </p:sp>
      <p:sp>
        <p:nvSpPr>
          <p:cNvPr id="177" name="TextShape 8"/>
          <p:cNvSpPr txBox="1"/>
          <p:nvPr/>
        </p:nvSpPr>
        <p:spPr>
          <a:xfrm>
            <a:off x="4827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Função</a:t>
            </a:r>
            <a:endParaRPr sz="1350"/>
          </a:p>
        </p:txBody>
      </p:sp>
      <p:sp>
        <p:nvSpPr>
          <p:cNvPr id="178" name="Line 9"/>
          <p:cNvSpPr/>
          <p:nvPr/>
        </p:nvSpPr>
        <p:spPr>
          <a:xfrm>
            <a:off x="7041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79" name="TextShape 10"/>
          <p:cNvSpPr txBox="1"/>
          <p:nvPr/>
        </p:nvSpPr>
        <p:spPr>
          <a:xfrm>
            <a:off x="7122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Variáveis</a:t>
            </a:r>
            <a:endParaRPr sz="1350"/>
          </a:p>
        </p:txBody>
      </p:sp>
      <p:sp>
        <p:nvSpPr>
          <p:cNvPr id="180" name="CustomShape 11"/>
          <p:cNvSpPr/>
          <p:nvPr/>
        </p:nvSpPr>
        <p:spPr>
          <a:xfrm>
            <a:off x="7413600" y="26932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x=10</a:t>
            </a:r>
            <a:endParaRPr sz="1350"/>
          </a:p>
        </p:txBody>
      </p:sp>
      <p:sp>
        <p:nvSpPr>
          <p:cNvPr id="181" name="CustomShape 12"/>
          <p:cNvSpPr/>
          <p:nvPr/>
        </p:nvSpPr>
        <p:spPr>
          <a:xfrm>
            <a:off x="7413330" y="296838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a=</a:t>
            </a:r>
            <a:r>
              <a:rPr lang="en-US" sz="1350">
                <a:solidFill>
                  <a:srgbClr val="000000"/>
                </a:solidFill>
                <a:latin typeface="Arial" panose="020B0604020202020204"/>
                <a:ea typeface="F57"/>
              </a:rPr>
              <a:t>&amp;x</a:t>
            </a:r>
            <a:endParaRPr sz="1350"/>
          </a:p>
        </p:txBody>
      </p:sp>
      <p:sp>
        <p:nvSpPr>
          <p:cNvPr id="182" name="Freeform 13"/>
          <p:cNvSpPr/>
          <p:nvPr/>
        </p:nvSpPr>
        <p:spPr>
          <a:xfrm>
            <a:off x="6509370" y="2839050"/>
            <a:ext cx="1422630" cy="988740"/>
          </a:xfrm>
          <a:custGeom>
            <a:avLst/>
            <a:gdLst/>
            <a:ahLst/>
            <a:cxnLst/>
            <a:rect l="0" t="0" r="r" b="b"/>
            <a:pathLst>
              <a:path w="5269" h="3662">
                <a:moveTo>
                  <a:pt x="0" y="2282"/>
                </a:moveTo>
                <a:cubicBezTo>
                  <a:pt x="299" y="0"/>
                  <a:pt x="3269" y="3661"/>
                  <a:pt x="5268" y="1661"/>
                </a:cubicBezTo>
              </a:path>
            </a:pathLst>
          </a:cu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5" name="TextShape 1"/>
          <p:cNvSpPr txBox="1"/>
          <p:nvPr/>
        </p:nvSpPr>
        <p:spPr>
          <a:xfrm>
            <a:off x="2802000" y="1812390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incptr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(&amp;x);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lang="pt-BR"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 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16" name="TextShape 2"/>
          <p:cNvSpPr txBox="1"/>
          <p:nvPr/>
        </p:nvSpPr>
        <p:spPr>
          <a:xfrm>
            <a:off x="4962000" y="2001080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incptr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    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int*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(*a) +=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sz="1650" dirty="0">
                <a:latin typeface="Consolas" panose="020B0609020204030204" pitchFamily="49" charset="0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35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 4"/>
          <p:cNvSpPr/>
          <p:nvPr/>
        </p:nvSpPr>
        <p:spPr>
          <a:xfrm>
            <a:off x="4422000" y="3368790"/>
            <a:ext cx="4968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87" name="Line 5"/>
          <p:cNvSpPr/>
          <p:nvPr/>
        </p:nvSpPr>
        <p:spPr>
          <a:xfrm flipH="1">
            <a:off x="3207000" y="4389390"/>
            <a:ext cx="175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88" name="Line 6"/>
          <p:cNvSpPr/>
          <p:nvPr/>
        </p:nvSpPr>
        <p:spPr>
          <a:xfrm>
            <a:off x="4746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89" name="TextShape 7"/>
          <p:cNvSpPr txBox="1"/>
          <p:nvPr/>
        </p:nvSpPr>
        <p:spPr>
          <a:xfrm>
            <a:off x="2775000" y="1677510"/>
            <a:ext cx="1782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Rotina Principal</a:t>
            </a:r>
            <a:endParaRPr sz="1350"/>
          </a:p>
        </p:txBody>
      </p:sp>
      <p:sp>
        <p:nvSpPr>
          <p:cNvPr id="190" name="TextShape 8"/>
          <p:cNvSpPr txBox="1"/>
          <p:nvPr/>
        </p:nvSpPr>
        <p:spPr>
          <a:xfrm>
            <a:off x="4827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Função</a:t>
            </a:r>
            <a:endParaRPr sz="1350"/>
          </a:p>
        </p:txBody>
      </p:sp>
      <p:sp>
        <p:nvSpPr>
          <p:cNvPr id="191" name="Line 9"/>
          <p:cNvSpPr/>
          <p:nvPr/>
        </p:nvSpPr>
        <p:spPr>
          <a:xfrm>
            <a:off x="7041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92" name="TextShape 10"/>
          <p:cNvSpPr txBox="1"/>
          <p:nvPr/>
        </p:nvSpPr>
        <p:spPr>
          <a:xfrm>
            <a:off x="7122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Variáveis</a:t>
            </a:r>
            <a:endParaRPr sz="1350"/>
          </a:p>
        </p:txBody>
      </p:sp>
      <p:sp>
        <p:nvSpPr>
          <p:cNvPr id="193" name="CustomShape 11"/>
          <p:cNvSpPr/>
          <p:nvPr/>
        </p:nvSpPr>
        <p:spPr>
          <a:xfrm>
            <a:off x="7413600" y="26932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x=11</a:t>
            </a:r>
            <a:endParaRPr sz="1350"/>
          </a:p>
        </p:txBody>
      </p:sp>
      <p:sp>
        <p:nvSpPr>
          <p:cNvPr id="194" name="CustomShape 12"/>
          <p:cNvSpPr/>
          <p:nvPr/>
        </p:nvSpPr>
        <p:spPr>
          <a:xfrm>
            <a:off x="7413330" y="296838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a=</a:t>
            </a:r>
            <a:r>
              <a:rPr lang="en-US" sz="1350">
                <a:solidFill>
                  <a:srgbClr val="000000"/>
                </a:solidFill>
                <a:latin typeface="Arial" panose="020B0604020202020204"/>
                <a:ea typeface="F57"/>
              </a:rPr>
              <a:t>&amp;x</a:t>
            </a:r>
            <a:endParaRPr sz="1350"/>
          </a:p>
        </p:txBody>
      </p:sp>
      <p:sp>
        <p:nvSpPr>
          <p:cNvPr id="195" name="Freeform 13"/>
          <p:cNvSpPr/>
          <p:nvPr/>
        </p:nvSpPr>
        <p:spPr>
          <a:xfrm>
            <a:off x="6498570" y="3344760"/>
            <a:ext cx="1555470" cy="554040"/>
          </a:xfrm>
          <a:custGeom>
            <a:avLst/>
            <a:gdLst/>
            <a:ahLst/>
            <a:cxnLst/>
            <a:rect l="0" t="0" r="r" b="b"/>
            <a:pathLst>
              <a:path w="5761" h="2052">
                <a:moveTo>
                  <a:pt x="0" y="2051"/>
                </a:moveTo>
                <a:cubicBezTo>
                  <a:pt x="2000" y="2051"/>
                  <a:pt x="5261" y="1500"/>
                  <a:pt x="5760" y="0"/>
                </a:cubicBezTo>
              </a:path>
            </a:pathLst>
          </a:cu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96" name="Freeform 14"/>
          <p:cNvSpPr/>
          <p:nvPr/>
        </p:nvSpPr>
        <p:spPr>
          <a:xfrm>
            <a:off x="8763600" y="2794230"/>
            <a:ext cx="405270" cy="270270"/>
          </a:xfrm>
          <a:custGeom>
            <a:avLst/>
            <a:gdLst/>
            <a:ahLst/>
            <a:cxnLst/>
            <a:rect l="0" t="0" r="r" b="b"/>
            <a:pathLst>
              <a:path w="1501" h="1001">
                <a:moveTo>
                  <a:pt x="0" y="0"/>
                </a:moveTo>
                <a:cubicBezTo>
                  <a:pt x="1500" y="0"/>
                  <a:pt x="1500" y="1000"/>
                  <a:pt x="0" y="1000"/>
                </a:cubicBezTo>
              </a:path>
            </a:pathLst>
          </a:custGeom>
          <a:ln>
            <a:solidFill>
              <a:srgbClr val="000000"/>
            </a:solidFill>
            <a:headEnd type="triangle" w="med" len="med"/>
          </a:ln>
        </p:spPr>
        <p:txBody>
          <a:bodyPr lIns="67500" tIns="33750" rIns="67500" bIns="33750" anchor="ctr" anchorCtr="1"/>
          <a:lstStyle/>
          <a:p>
            <a:pPr algn="ctr"/>
            <a:r>
              <a:rPr lang="en-US" sz="3000" b="1">
                <a:latin typeface="Arial" panose="020B0604020202020204"/>
              </a:rPr>
              <a:t>       *</a:t>
            </a:r>
            <a:endParaRPr sz="1350"/>
          </a:p>
        </p:txBody>
      </p:sp>
      <p:sp>
        <p:nvSpPr>
          <p:cNvPr id="16" name="TextShape 1"/>
          <p:cNvSpPr txBox="1"/>
          <p:nvPr/>
        </p:nvSpPr>
        <p:spPr>
          <a:xfrm>
            <a:off x="2802000" y="1812390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incptr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(&amp;x);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lang="pt-BR"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 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17" name="TextShape 2"/>
          <p:cNvSpPr txBox="1"/>
          <p:nvPr/>
        </p:nvSpPr>
        <p:spPr>
          <a:xfrm>
            <a:off x="4962000" y="2001080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incptr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    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int*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(*a) +=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sz="1650" dirty="0">
                <a:latin typeface="Consolas" panose="020B0609020204030204" pitchFamily="49" charset="0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35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a </a:t>
            </a:r>
            <a:r>
              <a:rPr lang="pt-BR" dirty="0" err="1"/>
              <a:t>kernel</a:t>
            </a:r>
            <a:r>
              <a:rPr lang="pt-BR" dirty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5400" y="1556792"/>
            <a:ext cx="10801200" cy="4824536"/>
          </a:xfrm>
        </p:spPr>
        <p:txBody>
          <a:bodyPr/>
          <a:lstStyle/>
          <a:p>
            <a:r>
              <a:rPr lang="en-US"/>
              <a:t>Kernel tasks:</a:t>
            </a:r>
            <a:endParaRPr lang="en-US"/>
          </a:p>
          <a:p>
            <a:pPr lvl="1"/>
            <a:r>
              <a:rPr lang="en-US"/>
              <a:t>Manage and coordinate the processes execution using “some criteria”</a:t>
            </a:r>
            <a:endParaRPr lang="en-US"/>
          </a:p>
          <a:p>
            <a:pPr lvl="1"/>
            <a:r>
              <a:rPr lang="en-US"/>
              <a:t>Manage the free memory and coordinate the processes access to it</a:t>
            </a:r>
            <a:endParaRPr lang="en-US"/>
          </a:p>
          <a:p>
            <a:pPr lvl="1"/>
            <a:r>
              <a:rPr lang="en-US"/>
              <a:t>Intermediate the communication between the hardware drivers and the processes</a:t>
            </a:r>
            <a:endParaRPr lang="en-US"/>
          </a:p>
          <a:p>
            <a:endParaRPr lang="pt-B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ne 4"/>
          <p:cNvSpPr/>
          <p:nvPr/>
        </p:nvSpPr>
        <p:spPr>
          <a:xfrm>
            <a:off x="4422000" y="3368790"/>
            <a:ext cx="4968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01" name="Line 5"/>
          <p:cNvSpPr/>
          <p:nvPr/>
        </p:nvSpPr>
        <p:spPr>
          <a:xfrm flipH="1">
            <a:off x="3207000" y="4389390"/>
            <a:ext cx="1755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02" name="Line 6"/>
          <p:cNvSpPr/>
          <p:nvPr/>
        </p:nvSpPr>
        <p:spPr>
          <a:xfrm>
            <a:off x="4746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03" name="TextShape 7"/>
          <p:cNvSpPr txBox="1"/>
          <p:nvPr/>
        </p:nvSpPr>
        <p:spPr>
          <a:xfrm>
            <a:off x="2775000" y="1677510"/>
            <a:ext cx="1782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Rotina Principal</a:t>
            </a:r>
            <a:endParaRPr sz="1350"/>
          </a:p>
        </p:txBody>
      </p:sp>
      <p:sp>
        <p:nvSpPr>
          <p:cNvPr id="204" name="TextShape 8"/>
          <p:cNvSpPr txBox="1"/>
          <p:nvPr/>
        </p:nvSpPr>
        <p:spPr>
          <a:xfrm>
            <a:off x="4827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Função</a:t>
            </a:r>
            <a:endParaRPr sz="1350"/>
          </a:p>
        </p:txBody>
      </p:sp>
      <p:sp>
        <p:nvSpPr>
          <p:cNvPr id="205" name="Line 9"/>
          <p:cNvSpPr/>
          <p:nvPr/>
        </p:nvSpPr>
        <p:spPr>
          <a:xfrm>
            <a:off x="7041000" y="1667250"/>
            <a:ext cx="0" cy="3645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206" name="TextShape 10"/>
          <p:cNvSpPr txBox="1"/>
          <p:nvPr/>
        </p:nvSpPr>
        <p:spPr>
          <a:xfrm>
            <a:off x="7122000" y="1677510"/>
            <a:ext cx="1890000" cy="2597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 algn="ctr"/>
            <a:r>
              <a:rPr lang="en-US" sz="1350">
                <a:latin typeface="Arial" panose="020B0604020202020204"/>
              </a:rPr>
              <a:t>Variáveis</a:t>
            </a:r>
            <a:endParaRPr sz="1350"/>
          </a:p>
        </p:txBody>
      </p:sp>
      <p:sp>
        <p:nvSpPr>
          <p:cNvPr id="207" name="CustomShape 11"/>
          <p:cNvSpPr/>
          <p:nvPr/>
        </p:nvSpPr>
        <p:spPr>
          <a:xfrm>
            <a:off x="7413600" y="269325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x=11</a:t>
            </a:r>
            <a:endParaRPr sz="1350"/>
          </a:p>
        </p:txBody>
      </p:sp>
      <p:sp>
        <p:nvSpPr>
          <p:cNvPr id="208" name="CustomShape 12"/>
          <p:cNvSpPr/>
          <p:nvPr/>
        </p:nvSpPr>
        <p:spPr>
          <a:xfrm>
            <a:off x="7413330" y="2968380"/>
            <a:ext cx="1350000" cy="2700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 anchor="ctr"/>
          <a:lstStyle/>
          <a:p>
            <a:pPr algn="ctr"/>
            <a:r>
              <a:rPr lang="en-US" sz="1350">
                <a:latin typeface="Arial" panose="020B0604020202020204"/>
              </a:rPr>
              <a:t>descartado</a:t>
            </a:r>
            <a:endParaRPr sz="1350"/>
          </a:p>
        </p:txBody>
      </p:sp>
      <p:sp>
        <p:nvSpPr>
          <p:cNvPr id="209" name="Freeform 13"/>
          <p:cNvSpPr/>
          <p:nvPr/>
        </p:nvSpPr>
        <p:spPr>
          <a:xfrm>
            <a:off x="6098160" y="3286980"/>
            <a:ext cx="1968840" cy="871830"/>
          </a:xfrm>
          <a:custGeom>
            <a:avLst/>
            <a:gdLst/>
            <a:ahLst/>
            <a:cxnLst/>
            <a:rect l="0" t="0" r="r" b="b"/>
            <a:pathLst>
              <a:path w="7292" h="3229">
                <a:moveTo>
                  <a:pt x="0" y="3228"/>
                </a:moveTo>
                <a:cubicBezTo>
                  <a:pt x="2000" y="3228"/>
                  <a:pt x="6792" y="1500"/>
                  <a:pt x="7291" y="0"/>
                </a:cubicBezTo>
              </a:path>
            </a:pathLst>
          </a:custGeom>
          <a:ln>
            <a:solidFill>
              <a:srgbClr val="000000"/>
            </a:solidFill>
            <a:headEnd type="triangle" w="med" len="med"/>
          </a:ln>
        </p:spPr>
      </p:sp>
      <p:sp>
        <p:nvSpPr>
          <p:cNvPr id="15" name="TextShape 1"/>
          <p:cNvSpPr txBox="1"/>
          <p:nvPr/>
        </p:nvSpPr>
        <p:spPr>
          <a:xfrm>
            <a:off x="2802000" y="1812390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x 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incptr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(&amp;x);</a:t>
            </a:r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lang="pt-BR"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0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 </a:t>
            </a:r>
            <a:endParaRPr sz="1350" dirty="0">
              <a:latin typeface="Consolas" panose="020B0609020204030204" pitchFamily="49" charset="0"/>
            </a:endParaRPr>
          </a:p>
        </p:txBody>
      </p:sp>
      <p:sp>
        <p:nvSpPr>
          <p:cNvPr id="16" name="TextShape 2"/>
          <p:cNvSpPr txBox="1"/>
          <p:nvPr/>
        </p:nvSpPr>
        <p:spPr>
          <a:xfrm>
            <a:off x="4962000" y="2001080"/>
            <a:ext cx="2025000" cy="391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endParaRPr sz="1350" dirty="0">
              <a:latin typeface="Consolas" panose="020B0609020204030204" pitchFamily="49" charset="0"/>
            </a:endParaRPr>
          </a:p>
          <a:p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incptr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    (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int*</a:t>
            </a:r>
            <a:r>
              <a:rPr lang="en-US" sz="165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a){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(*a) += </a:t>
            </a:r>
            <a:r>
              <a:rPr lang="en-US" sz="165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</a:t>
            </a:r>
            <a:r>
              <a:rPr lang="en-US" sz="1650" dirty="0">
                <a:latin typeface="Consolas" panose="020B0609020204030204" pitchFamily="49" charset="0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en-US" sz="165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;</a:t>
            </a:r>
            <a:endParaRPr sz="1350" dirty="0"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sz="135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Parameter</a:t>
            </a:r>
            <a:r>
              <a:rPr lang="pt-BR" dirty="0"/>
              <a:t> </a:t>
            </a:r>
            <a:r>
              <a:rPr lang="pt-BR" dirty="0" err="1"/>
              <a:t>passing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parameters by reference allows a function to "return" more than one parameter at a time.</a:t>
            </a:r>
            <a:endParaRPr lang="en-US" dirty="0"/>
          </a:p>
          <a:p>
            <a:r>
              <a:rPr lang="en-US" dirty="0"/>
              <a:t>This is done by passing a variable via reference so that the function can write to it.</a:t>
            </a:r>
            <a:endParaRPr lang="pt-BR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i="1" dirty="0">
                <a:solidFill>
                  <a:srgbClr val="008000"/>
                </a:solidFill>
                <a:latin typeface="Consolas" panose="020B0609020204030204" pitchFamily="49" charset="0"/>
                <a:ea typeface="F57"/>
              </a:rPr>
              <a:t>//a e b são dados de entrada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i="1" dirty="0">
                <a:solidFill>
                  <a:srgbClr val="008000"/>
                </a:solidFill>
                <a:latin typeface="Consolas" panose="020B0609020204030204" pitchFamily="49" charset="0"/>
                <a:ea typeface="F57"/>
              </a:rPr>
              <a:t>//d e r são dados de saída</a:t>
            </a:r>
            <a:endParaRPr lang="pt-BR" sz="1600" dirty="0">
              <a:latin typeface="Consolas" panose="020B0609020204030204" pitchFamily="49" charset="0"/>
            </a:endParaRP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pt-BR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div</a:t>
            </a:r>
            <a:r>
              <a:rPr lang="pt-BR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(</a:t>
            </a:r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a, </a:t>
            </a:r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b, </a:t>
            </a:r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d, </a:t>
            </a:r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int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*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r)</a:t>
            </a:r>
            <a:r>
              <a:rPr lang="pt-BR" sz="2400" dirty="0">
                <a:latin typeface="Consolas" panose="020B0609020204030204" pitchFamily="49" charset="0"/>
              </a:rPr>
              <a:t>{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(*d) </a:t>
            </a:r>
            <a:r>
              <a:rPr lang="pt-BR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= 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 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/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b</a:t>
            </a:r>
            <a:r>
              <a:rPr lang="pt-BR" sz="2400" dirty="0">
                <a:latin typeface="Consolas" panose="020B0609020204030204" pitchFamily="49" charset="0"/>
              </a:rPr>
              <a:t>;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(*r) </a:t>
            </a:r>
            <a:r>
              <a:rPr lang="pt-BR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= 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a 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%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b;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;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lang="pt-BR" sz="1600" dirty="0">
              <a:latin typeface="Consolas" panose="020B0609020204030204" pitchFamily="49" charset="0"/>
            </a:endParaRP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pt-BR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main</a:t>
            </a:r>
            <a:r>
              <a:rPr lang="pt-BR" sz="2400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(</a:t>
            </a:r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void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)</a:t>
            </a:r>
            <a:r>
              <a:rPr lang="pt-BR" sz="2400" dirty="0">
                <a:latin typeface="Consolas" panose="020B0609020204030204" pitchFamily="49" charset="0"/>
              </a:rPr>
              <a:t>{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9"/>
              </a:rPr>
              <a:t>  </a:t>
            </a:r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  <a:ea typeface="F59"/>
              </a:rPr>
              <a:t>i</a:t>
            </a:r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nt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d, r;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div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(</a:t>
            </a:r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10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, </a:t>
            </a:r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  <a:ea typeface="F57"/>
              </a:rPr>
              <a:t>3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, &amp;d, &amp;r);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pt-BR" sz="2400" i="1" dirty="0">
                <a:solidFill>
                  <a:srgbClr val="008000"/>
                </a:solidFill>
                <a:latin typeface="Consolas" panose="020B0609020204030204" pitchFamily="49" charset="0"/>
                <a:ea typeface="F57"/>
              </a:rPr>
              <a:t>//d = 3 e r = 1;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  </a:t>
            </a:r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return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  <a:ea typeface="F57"/>
              </a:rPr>
              <a:t>;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  <a:ea typeface="F57"/>
              </a:rPr>
              <a:t>}</a:t>
            </a:r>
            <a:endParaRPr lang="pt-BR" sz="1600" dirty="0">
              <a:latin typeface="Consolas" panose="020B0609020204030204" pitchFamily="49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2. </a:t>
            </a:r>
            <a:r>
              <a:rPr lang="pt-BR" dirty="0" err="1"/>
              <a:t>Struct</a:t>
            </a:r>
            <a:endParaRPr lang="pt-BR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2"/>
          <p:cNvSpPr txBox="1"/>
          <p:nvPr/>
        </p:nvSpPr>
        <p:spPr>
          <a:xfrm>
            <a:off x="2351584" y="3717032"/>
            <a:ext cx="5040000" cy="259228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x-none" sz="24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x-none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// struct declaration</a:t>
            </a:r>
            <a:endParaRPr sz="2000" dirty="0">
              <a:latin typeface="Consolas" panose="020B0609020204030204" pitchFamily="49" charset="0"/>
            </a:endParaRPr>
          </a:p>
          <a:p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typedef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struct{</a:t>
            </a:r>
            <a:endParaRPr sz="2000" dirty="0">
              <a:latin typeface="Consolas" panose="020B0609020204030204" pitchFamily="49" charset="0"/>
            </a:endParaRPr>
          </a:p>
          <a:p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	unsigned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short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sz="2000" dirty="0">
              <a:latin typeface="Consolas" panose="020B0609020204030204" pitchFamily="49" charset="0"/>
            </a:endParaRPr>
          </a:p>
          <a:p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	char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51</a:t>
            </a:r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sz="2000" dirty="0">
              <a:latin typeface="Consolas" panose="020B0609020204030204" pitchFamily="49" charset="0"/>
            </a:endParaRPr>
          </a:p>
          <a:p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	float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weight</a:t>
            </a:r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sz="2000" dirty="0">
              <a:latin typeface="Consolas" panose="020B0609020204030204" pitchFamily="49" charset="0"/>
            </a:endParaRPr>
          </a:p>
          <a:p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x-non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sz="2000" dirty="0">
              <a:latin typeface="Consolas" panose="020B0609020204030204" pitchFamily="49" charset="0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Struct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Structs are composed variables.</a:t>
            </a:r>
            <a:endParaRPr lang="en-US" dirty="0"/>
          </a:p>
          <a:p>
            <a:r>
              <a:rPr lang="en-US" dirty="0"/>
              <a:t>Group lots of information as if they were one single variable.</a:t>
            </a:r>
            <a:endParaRPr lang="en-US" dirty="0"/>
          </a:p>
          <a:p>
            <a:r>
              <a:rPr lang="en-US" dirty="0"/>
              <a:t>A vector that each position stores a different type</a:t>
            </a:r>
            <a:endParaRPr lang="en-US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Struct</a:t>
            </a:r>
            <a:endParaRPr lang="pt-BR" dirty="0"/>
          </a:p>
        </p:txBody>
      </p:sp>
      <p:sp>
        <p:nvSpPr>
          <p:cNvPr id="9" name="TextShape 1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rtlCol="0" anchor="ctr" anchorCtr="0">
            <a:noAutofit/>
          </a:bodyPr>
          <a:lstStyle/>
          <a:p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void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(void){</a:t>
            </a:r>
            <a:endParaRPr sz="2000" dirty="0">
              <a:latin typeface="Consolas" panose="020B0609020204030204" pitchFamily="49" charset="0"/>
            </a:endParaRPr>
          </a:p>
          <a:p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people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someone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26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"Name"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70.5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sz="2000" dirty="0">
              <a:latin typeface="Consolas" panose="020B0609020204030204" pitchFamily="49" charset="0"/>
            </a:endParaRPr>
          </a:p>
          <a:p>
            <a:endParaRPr sz="2000" dirty="0"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	</a:t>
            </a:r>
            <a:r>
              <a:rPr lang="pt-BR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someone</a:t>
            </a:r>
            <a:r>
              <a:rPr lang="x-none" sz="2800" dirty="0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 = </a:t>
            </a:r>
            <a:r>
              <a:rPr lang="x-none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27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sz="2000" dirty="0">
              <a:latin typeface="Consolas" panose="020B0609020204030204" pitchFamily="49" charset="0"/>
            </a:endParaRPr>
          </a:p>
          <a:p>
            <a:endParaRPr sz="2000" dirty="0">
              <a:latin typeface="Consolas" panose="020B0609020204030204" pitchFamily="49" charset="0"/>
            </a:endParaRPr>
          </a:p>
          <a:p>
            <a:r>
              <a:rPr lang="en-US" sz="2800" i="1" dirty="0">
                <a:solidFill>
                  <a:srgbClr val="000080"/>
                </a:solidFill>
                <a:latin typeface="Consolas" panose="020B0609020204030204" pitchFamily="49" charset="0"/>
              </a:rPr>
              <a:t>	</a:t>
            </a:r>
            <a:r>
              <a:rPr lang="en-US" sz="2800" i="1" dirty="0">
                <a:solidFill>
                  <a:srgbClr val="008000"/>
                </a:solidFill>
                <a:latin typeface="Consolas" panose="020B0609020204030204" pitchFamily="49" charset="0"/>
              </a:rPr>
              <a:t>//using each variable from the </a:t>
            </a:r>
            <a:r>
              <a:rPr lang="en-US" sz="28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struct</a:t>
            </a:r>
            <a:endParaRPr sz="2000" dirty="0"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"Age:    %d\n"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BR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someone</a:t>
            </a:r>
            <a:r>
              <a:rPr lang="x-none" sz="2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sz="2000" dirty="0"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"Name:   %s\n"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BR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someone</a:t>
            </a:r>
            <a:r>
              <a:rPr lang="x-none" sz="2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sz="2000" dirty="0"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"Weight: %f\n"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BR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someone</a:t>
            </a:r>
            <a:r>
              <a:rPr lang="x-none" sz="2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weight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sz="2000" dirty="0">
              <a:latin typeface="Consolas" panose="020B0609020204030204" pitchFamily="49" charset="0"/>
            </a:endParaRPr>
          </a:p>
          <a:p>
            <a:endParaRPr sz="2000" dirty="0">
              <a:latin typeface="Consolas" panose="020B0609020204030204" pitchFamily="49" charset="0"/>
            </a:endParaRPr>
          </a:p>
          <a:p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	return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sz="2000" dirty="0">
              <a:latin typeface="Consolas" panose="020B0609020204030204" pitchFamily="49" charset="0"/>
            </a:endParaRPr>
          </a:p>
          <a:p>
            <a:r>
              <a:rPr lang="x-none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sz="2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2"/>
          <p:cNvSpPr txBox="1"/>
          <p:nvPr/>
        </p:nvSpPr>
        <p:spPr>
          <a:xfrm>
            <a:off x="6168008" y="908720"/>
            <a:ext cx="4199741" cy="54904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typedef</a:t>
            </a:r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struct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endParaRPr sz="28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   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char</a:t>
            </a:r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nome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[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ea typeface="F61"/>
              </a:rPr>
              <a:t>20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];</a:t>
            </a:r>
            <a:endParaRPr sz="2800" dirty="0"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   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int</a:t>
            </a:r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idade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ea typeface="F61"/>
            </a:endParaRPr>
          </a:p>
          <a:p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   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int</a:t>
            </a:r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  <a:ea typeface="F61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*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p_dado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;</a:t>
            </a:r>
            <a:endParaRPr sz="2800" dirty="0"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t_aluno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;</a:t>
            </a:r>
            <a:endParaRPr sz="2800" dirty="0">
              <a:latin typeface="Consolas" panose="020B0609020204030204" pitchFamily="49" charset="0"/>
            </a:endParaRPr>
          </a:p>
          <a:p>
            <a:endParaRPr sz="2800" dirty="0"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t_aluno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a1;</a:t>
            </a:r>
            <a:endParaRPr sz="2800" dirty="0">
              <a:latin typeface="Consolas" panose="020B0609020204030204" pitchFamily="49" charset="0"/>
            </a:endParaRPr>
          </a:p>
          <a:p>
            <a:endParaRPr sz="2800" dirty="0"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a1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).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idade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 =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ea typeface="F61"/>
              </a:rPr>
              <a:t>18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;</a:t>
            </a:r>
            <a:endParaRPr sz="2800" dirty="0"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  a1</a:t>
            </a:r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-&gt;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idade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 =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ea typeface="F61"/>
              </a:rPr>
              <a:t>18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F61"/>
              </a:rPr>
              <a:t>;</a:t>
            </a:r>
            <a:endParaRPr sz="2800" dirty="0">
              <a:latin typeface="Consolas" panose="020B0609020204030204" pitchFamily="49" charset="0"/>
            </a:endParaRPr>
          </a:p>
          <a:p>
            <a:endParaRPr sz="2800" dirty="0">
              <a:latin typeface="Consolas" panose="020B0609020204030204" pitchFamily="49" charset="0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Struct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access of the internal members of structures, pointed by pointers, can actually be done through the operator -&gt;</a:t>
            </a:r>
            <a:endParaRPr lang="pt-BR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0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0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dado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t_aluno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aluno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"Nome"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17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,&amp;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dado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t_aluno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a1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a1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aluno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a1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idade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18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"Age:   %d\n"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a1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idade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a1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idade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19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"Age:   %d\n"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a1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idade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*(</a:t>
            </a:r>
            <a:r>
              <a:rPr lang="pt-B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aluno</a:t>
            </a:r>
            <a:r>
              <a:rPr lang="pt-BR" sz="20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t-B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p_dado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11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"dado:   %d\n"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dado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//aluno-&gt;</a:t>
            </a:r>
            <a:r>
              <a:rPr lang="pt-BR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p_dado</a:t>
            </a:r>
            <a:r>
              <a:rPr lang="pt-B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12; //erro</a:t>
            </a:r>
            <a:endParaRPr lang="pt-BR" sz="20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pt-BR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("dado:   %d\n", dado);</a:t>
            </a:r>
            <a:endParaRPr lang="pt-BR" sz="20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*((*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a1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pt-B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p_dado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12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"dado:   %d\n"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dado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*(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a1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pt-B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p_dado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13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"dado:   %d\n"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dado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pt-BR" sz="20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Struct</a:t>
            </a:r>
            <a:endParaRPr lang="pt-BR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3. Circular buffers</a:t>
            </a:r>
            <a:endParaRPr lang="pt-BR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>
            <a:normAutofit/>
          </a:bodyPr>
          <a:lstStyle/>
          <a:p>
            <a:r>
              <a:rPr lang="en-US" dirty="0"/>
              <a:t>Circular Buffers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5400" y="1556792"/>
            <a:ext cx="8784976" cy="4824536"/>
          </a:xfrm>
        </p:spPr>
        <p:txBody>
          <a:bodyPr/>
          <a:lstStyle/>
          <a:p>
            <a:r>
              <a:rPr lang="en-US" dirty="0"/>
              <a:t>“Endless” memory spaces</a:t>
            </a:r>
            <a:endParaRPr lang="en-US" dirty="0"/>
          </a:p>
          <a:p>
            <a:r>
              <a:rPr lang="en-US" dirty="0"/>
              <a:t>Use FIFO </a:t>
            </a:r>
            <a:r>
              <a:rPr lang="en-US" dirty="0" err="1"/>
              <a:t>aproach</a:t>
            </a:r>
            <a:endParaRPr lang="en-US" dirty="0"/>
          </a:p>
          <a:p>
            <a:r>
              <a:rPr lang="en-US" dirty="0"/>
              <a:t>Store temporary data</a:t>
            </a:r>
            <a:endParaRPr lang="en-US" dirty="0"/>
          </a:p>
          <a:p>
            <a:r>
              <a:rPr lang="en-US" dirty="0"/>
              <a:t>Can implemented using vectors or linked-lists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2938763" y="5586206"/>
            <a:ext cx="6122283" cy="1071874"/>
          </a:xfrm>
          <a:custGeom>
            <a:avLst/>
            <a:gdLst>
              <a:gd name="T0" fmla="*/ 378 w 12701"/>
              <a:gd name="T1" fmla="*/ 0 h 2272"/>
              <a:gd name="T2" fmla="*/ 0 w 12701"/>
              <a:gd name="T3" fmla="*/ 378 h 2272"/>
              <a:gd name="T4" fmla="*/ 0 w 12701"/>
              <a:gd name="T5" fmla="*/ 1893 h 2272"/>
              <a:gd name="T6" fmla="*/ 378 w 12701"/>
              <a:gd name="T7" fmla="*/ 2272 h 2272"/>
              <a:gd name="T8" fmla="*/ 12322 w 12701"/>
              <a:gd name="T9" fmla="*/ 2272 h 2272"/>
              <a:gd name="T10" fmla="*/ 12701 w 12701"/>
              <a:gd name="T11" fmla="*/ 1893 h 2272"/>
              <a:gd name="T12" fmla="*/ 12701 w 12701"/>
              <a:gd name="T13" fmla="*/ 378 h 2272"/>
              <a:gd name="T14" fmla="*/ 12322 w 12701"/>
              <a:gd name="T15" fmla="*/ 0 h 2272"/>
              <a:gd name="T16" fmla="*/ 378 w 12701"/>
              <a:gd name="T17" fmla="*/ 0 h 2272"/>
              <a:gd name="T18" fmla="*/ 0 w 12701"/>
              <a:gd name="T19" fmla="*/ 0 h 2272"/>
              <a:gd name="T20" fmla="*/ 0 w 12701"/>
              <a:gd name="T21" fmla="*/ 0 h 2272"/>
              <a:gd name="T22" fmla="*/ 12701 w 12701"/>
              <a:gd name="T23" fmla="*/ 2272 h 2272"/>
              <a:gd name="T24" fmla="*/ 12701 w 12701"/>
              <a:gd name="T25" fmla="*/ 2272 h 2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01" h="2272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3"/>
                </a:lnTo>
                <a:cubicBezTo>
                  <a:pt x="0" y="2082"/>
                  <a:pt x="189" y="2272"/>
                  <a:pt x="378" y="2272"/>
                </a:cubicBezTo>
                <a:lnTo>
                  <a:pt x="12322" y="2272"/>
                </a:lnTo>
                <a:cubicBezTo>
                  <a:pt x="12511" y="2272"/>
                  <a:pt x="12701" y="2082"/>
                  <a:pt x="12701" y="1893"/>
                </a:cubicBezTo>
                <a:lnTo>
                  <a:pt x="12701" y="378"/>
                </a:lnTo>
                <a:cubicBezTo>
                  <a:pt x="12701" y="189"/>
                  <a:pt x="12511" y="0"/>
                  <a:pt x="12322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12701" y="2272"/>
                </a:moveTo>
                <a:lnTo>
                  <a:pt x="12701" y="2272"/>
                </a:lnTo>
                <a:close/>
              </a:path>
            </a:pathLst>
          </a:custGeom>
          <a:solidFill>
            <a:srgbClr val="5C85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2984342" y="1526517"/>
            <a:ext cx="6122283" cy="1071874"/>
          </a:xfrm>
          <a:custGeom>
            <a:avLst/>
            <a:gdLst>
              <a:gd name="T0" fmla="*/ 378 w 12701"/>
              <a:gd name="T1" fmla="*/ 0 h 2272"/>
              <a:gd name="T2" fmla="*/ 0 w 12701"/>
              <a:gd name="T3" fmla="*/ 378 h 2272"/>
              <a:gd name="T4" fmla="*/ 0 w 12701"/>
              <a:gd name="T5" fmla="*/ 1893 h 2272"/>
              <a:gd name="T6" fmla="*/ 378 w 12701"/>
              <a:gd name="T7" fmla="*/ 2272 h 2272"/>
              <a:gd name="T8" fmla="*/ 12322 w 12701"/>
              <a:gd name="T9" fmla="*/ 2272 h 2272"/>
              <a:gd name="T10" fmla="*/ 12701 w 12701"/>
              <a:gd name="T11" fmla="*/ 1893 h 2272"/>
              <a:gd name="T12" fmla="*/ 12701 w 12701"/>
              <a:gd name="T13" fmla="*/ 378 h 2272"/>
              <a:gd name="T14" fmla="*/ 12322 w 12701"/>
              <a:gd name="T15" fmla="*/ 0 h 2272"/>
              <a:gd name="T16" fmla="*/ 378 w 12701"/>
              <a:gd name="T17" fmla="*/ 0 h 2272"/>
              <a:gd name="T18" fmla="*/ 0 w 12701"/>
              <a:gd name="T19" fmla="*/ 0 h 2272"/>
              <a:gd name="T20" fmla="*/ 0 w 12701"/>
              <a:gd name="T21" fmla="*/ 0 h 2272"/>
              <a:gd name="T22" fmla="*/ 12701 w 12701"/>
              <a:gd name="T23" fmla="*/ 2272 h 2272"/>
              <a:gd name="T24" fmla="*/ 12701 w 12701"/>
              <a:gd name="T25" fmla="*/ 2272 h 2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01" h="2272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3"/>
                </a:lnTo>
                <a:cubicBezTo>
                  <a:pt x="0" y="2082"/>
                  <a:pt x="189" y="2272"/>
                  <a:pt x="378" y="2272"/>
                </a:cubicBezTo>
                <a:lnTo>
                  <a:pt x="12322" y="2272"/>
                </a:lnTo>
                <a:cubicBezTo>
                  <a:pt x="12511" y="2272"/>
                  <a:pt x="12701" y="2082"/>
                  <a:pt x="12701" y="1893"/>
                </a:cubicBezTo>
                <a:lnTo>
                  <a:pt x="12701" y="378"/>
                </a:lnTo>
                <a:cubicBezTo>
                  <a:pt x="12701" y="189"/>
                  <a:pt x="12511" y="0"/>
                  <a:pt x="12322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12701" y="2272"/>
                </a:moveTo>
                <a:lnTo>
                  <a:pt x="12701" y="2272"/>
                </a:lnTo>
                <a:close/>
              </a:path>
            </a:pathLst>
          </a:custGeom>
          <a:solidFill>
            <a:srgbClr val="FF95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dirty="0"/>
          </a:p>
        </p:txBody>
      </p:sp>
      <p:sp>
        <p:nvSpPr>
          <p:cNvPr id="8" name="Freeform 155"/>
          <p:cNvSpPr>
            <a:spLocks noEditPoints="1"/>
          </p:cNvSpPr>
          <p:nvPr/>
        </p:nvSpPr>
        <p:spPr bwMode="auto">
          <a:xfrm>
            <a:off x="7092715" y="5741299"/>
            <a:ext cx="1748922" cy="740654"/>
          </a:xfrm>
          <a:custGeom>
            <a:avLst/>
            <a:gdLst>
              <a:gd name="T0" fmla="*/ 378 w 3630"/>
              <a:gd name="T1" fmla="*/ 0 h 2272"/>
              <a:gd name="T2" fmla="*/ 0 w 3630"/>
              <a:gd name="T3" fmla="*/ 378 h 2272"/>
              <a:gd name="T4" fmla="*/ 0 w 3630"/>
              <a:gd name="T5" fmla="*/ 1893 h 2272"/>
              <a:gd name="T6" fmla="*/ 378 w 3630"/>
              <a:gd name="T7" fmla="*/ 2272 h 2272"/>
              <a:gd name="T8" fmla="*/ 3251 w 3630"/>
              <a:gd name="T9" fmla="*/ 2272 h 2272"/>
              <a:gd name="T10" fmla="*/ 3630 w 3630"/>
              <a:gd name="T11" fmla="*/ 1893 h 2272"/>
              <a:gd name="T12" fmla="*/ 3630 w 3630"/>
              <a:gd name="T13" fmla="*/ 378 h 2272"/>
              <a:gd name="T14" fmla="*/ 3251 w 3630"/>
              <a:gd name="T15" fmla="*/ 0 h 2272"/>
              <a:gd name="T16" fmla="*/ 378 w 3630"/>
              <a:gd name="T17" fmla="*/ 0 h 2272"/>
              <a:gd name="T18" fmla="*/ 0 w 3630"/>
              <a:gd name="T19" fmla="*/ 0 h 2272"/>
              <a:gd name="T20" fmla="*/ 0 w 3630"/>
              <a:gd name="T21" fmla="*/ 0 h 2272"/>
              <a:gd name="T22" fmla="*/ 3630 w 3630"/>
              <a:gd name="T23" fmla="*/ 2272 h 2272"/>
              <a:gd name="T24" fmla="*/ 3630 w 3630"/>
              <a:gd name="T25" fmla="*/ 2272 h 2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72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3"/>
                </a:lnTo>
                <a:cubicBezTo>
                  <a:pt x="0" y="2082"/>
                  <a:pt x="189" y="2272"/>
                  <a:pt x="378" y="2272"/>
                </a:cubicBezTo>
                <a:lnTo>
                  <a:pt x="3251" y="2272"/>
                </a:lnTo>
                <a:cubicBezTo>
                  <a:pt x="3440" y="2272"/>
                  <a:pt x="3630" y="2082"/>
                  <a:pt x="3630" y="1893"/>
                </a:cubicBezTo>
                <a:lnTo>
                  <a:pt x="3630" y="378"/>
                </a:lnTo>
                <a:cubicBezTo>
                  <a:pt x="3630" y="189"/>
                  <a:pt x="3440" y="0"/>
                  <a:pt x="3251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72"/>
                </a:moveTo>
                <a:lnTo>
                  <a:pt x="3630" y="2272"/>
                </a:lnTo>
                <a:close/>
              </a:path>
            </a:pathLst>
          </a:custGeom>
          <a:solidFill>
            <a:srgbClr val="94BD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I/O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 185"/>
          <p:cNvSpPr>
            <a:spLocks noEditPoints="1"/>
          </p:cNvSpPr>
          <p:nvPr/>
        </p:nvSpPr>
        <p:spPr bwMode="auto">
          <a:xfrm>
            <a:off x="5127563" y="5741299"/>
            <a:ext cx="1748922" cy="740654"/>
          </a:xfrm>
          <a:custGeom>
            <a:avLst/>
            <a:gdLst>
              <a:gd name="T0" fmla="*/ 378 w 3630"/>
              <a:gd name="T1" fmla="*/ 0 h 2272"/>
              <a:gd name="T2" fmla="*/ 0 w 3630"/>
              <a:gd name="T3" fmla="*/ 378 h 2272"/>
              <a:gd name="T4" fmla="*/ 0 w 3630"/>
              <a:gd name="T5" fmla="*/ 1893 h 2272"/>
              <a:gd name="T6" fmla="*/ 378 w 3630"/>
              <a:gd name="T7" fmla="*/ 2272 h 2272"/>
              <a:gd name="T8" fmla="*/ 3251 w 3630"/>
              <a:gd name="T9" fmla="*/ 2272 h 2272"/>
              <a:gd name="T10" fmla="*/ 3630 w 3630"/>
              <a:gd name="T11" fmla="*/ 1893 h 2272"/>
              <a:gd name="T12" fmla="*/ 3630 w 3630"/>
              <a:gd name="T13" fmla="*/ 378 h 2272"/>
              <a:gd name="T14" fmla="*/ 3251 w 3630"/>
              <a:gd name="T15" fmla="*/ 0 h 2272"/>
              <a:gd name="T16" fmla="*/ 378 w 3630"/>
              <a:gd name="T17" fmla="*/ 0 h 2272"/>
              <a:gd name="T18" fmla="*/ 0 w 3630"/>
              <a:gd name="T19" fmla="*/ 0 h 2272"/>
              <a:gd name="T20" fmla="*/ 0 w 3630"/>
              <a:gd name="T21" fmla="*/ 0 h 2272"/>
              <a:gd name="T22" fmla="*/ 3630 w 3630"/>
              <a:gd name="T23" fmla="*/ 2272 h 2272"/>
              <a:gd name="T24" fmla="*/ 3630 w 3630"/>
              <a:gd name="T25" fmla="*/ 2272 h 2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72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3"/>
                </a:lnTo>
                <a:cubicBezTo>
                  <a:pt x="0" y="2082"/>
                  <a:pt x="189" y="2272"/>
                  <a:pt x="378" y="2272"/>
                </a:cubicBezTo>
                <a:lnTo>
                  <a:pt x="3251" y="2272"/>
                </a:lnTo>
                <a:cubicBezTo>
                  <a:pt x="3440" y="2272"/>
                  <a:pt x="3630" y="2082"/>
                  <a:pt x="3630" y="1893"/>
                </a:cubicBezTo>
                <a:lnTo>
                  <a:pt x="3630" y="378"/>
                </a:lnTo>
                <a:cubicBezTo>
                  <a:pt x="3630" y="189"/>
                  <a:pt x="3440" y="0"/>
                  <a:pt x="3251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72"/>
                </a:moveTo>
                <a:lnTo>
                  <a:pt x="3630" y="2272"/>
                </a:lnTo>
                <a:close/>
              </a:path>
            </a:pathLst>
          </a:custGeom>
          <a:solidFill>
            <a:srgbClr val="94BD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CPU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Freeform 216"/>
          <p:cNvSpPr>
            <a:spLocks noEditPoints="1"/>
          </p:cNvSpPr>
          <p:nvPr/>
        </p:nvSpPr>
        <p:spPr bwMode="auto">
          <a:xfrm>
            <a:off x="3158174" y="5741299"/>
            <a:ext cx="1751041" cy="740654"/>
          </a:xfrm>
          <a:custGeom>
            <a:avLst/>
            <a:gdLst>
              <a:gd name="T0" fmla="*/ 378 w 3630"/>
              <a:gd name="T1" fmla="*/ 0 h 2272"/>
              <a:gd name="T2" fmla="*/ 0 w 3630"/>
              <a:gd name="T3" fmla="*/ 378 h 2272"/>
              <a:gd name="T4" fmla="*/ 0 w 3630"/>
              <a:gd name="T5" fmla="*/ 1893 h 2272"/>
              <a:gd name="T6" fmla="*/ 378 w 3630"/>
              <a:gd name="T7" fmla="*/ 2272 h 2272"/>
              <a:gd name="T8" fmla="*/ 3251 w 3630"/>
              <a:gd name="T9" fmla="*/ 2272 h 2272"/>
              <a:gd name="T10" fmla="*/ 3630 w 3630"/>
              <a:gd name="T11" fmla="*/ 1893 h 2272"/>
              <a:gd name="T12" fmla="*/ 3630 w 3630"/>
              <a:gd name="T13" fmla="*/ 378 h 2272"/>
              <a:gd name="T14" fmla="*/ 3251 w 3630"/>
              <a:gd name="T15" fmla="*/ 0 h 2272"/>
              <a:gd name="T16" fmla="*/ 378 w 3630"/>
              <a:gd name="T17" fmla="*/ 0 h 2272"/>
              <a:gd name="T18" fmla="*/ 0 w 3630"/>
              <a:gd name="T19" fmla="*/ 0 h 2272"/>
              <a:gd name="T20" fmla="*/ 0 w 3630"/>
              <a:gd name="T21" fmla="*/ 0 h 2272"/>
              <a:gd name="T22" fmla="*/ 3630 w 3630"/>
              <a:gd name="T23" fmla="*/ 2272 h 2272"/>
              <a:gd name="T24" fmla="*/ 3630 w 3630"/>
              <a:gd name="T25" fmla="*/ 2272 h 2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72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3"/>
                </a:lnTo>
                <a:cubicBezTo>
                  <a:pt x="0" y="2082"/>
                  <a:pt x="189" y="2272"/>
                  <a:pt x="378" y="2272"/>
                </a:cubicBezTo>
                <a:lnTo>
                  <a:pt x="3251" y="2272"/>
                </a:lnTo>
                <a:cubicBezTo>
                  <a:pt x="3440" y="2272"/>
                  <a:pt x="3630" y="2082"/>
                  <a:pt x="3630" y="1893"/>
                </a:cubicBezTo>
                <a:lnTo>
                  <a:pt x="3630" y="378"/>
                </a:lnTo>
                <a:cubicBezTo>
                  <a:pt x="3630" y="189"/>
                  <a:pt x="3440" y="0"/>
                  <a:pt x="3251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72"/>
                </a:moveTo>
                <a:lnTo>
                  <a:pt x="3630" y="2272"/>
                </a:lnTo>
                <a:close/>
              </a:path>
            </a:pathLst>
          </a:custGeom>
          <a:solidFill>
            <a:srgbClr val="94BD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Memory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Freeform 35"/>
          <p:cNvSpPr>
            <a:spLocks noEditPoints="1"/>
          </p:cNvSpPr>
          <p:nvPr/>
        </p:nvSpPr>
        <p:spPr bwMode="auto">
          <a:xfrm>
            <a:off x="2941944" y="2739298"/>
            <a:ext cx="6122283" cy="2695254"/>
          </a:xfrm>
          <a:custGeom>
            <a:avLst/>
            <a:gdLst>
              <a:gd name="T0" fmla="*/ 1436 w 12701"/>
              <a:gd name="T1" fmla="*/ 0 h 8618"/>
              <a:gd name="T2" fmla="*/ 0 w 12701"/>
              <a:gd name="T3" fmla="*/ 1436 h 8618"/>
              <a:gd name="T4" fmla="*/ 0 w 12701"/>
              <a:gd name="T5" fmla="*/ 7181 h 8618"/>
              <a:gd name="T6" fmla="*/ 1436 w 12701"/>
              <a:gd name="T7" fmla="*/ 8618 h 8618"/>
              <a:gd name="T8" fmla="*/ 11264 w 12701"/>
              <a:gd name="T9" fmla="*/ 8618 h 8618"/>
              <a:gd name="T10" fmla="*/ 12701 w 12701"/>
              <a:gd name="T11" fmla="*/ 7181 h 8618"/>
              <a:gd name="T12" fmla="*/ 12701 w 12701"/>
              <a:gd name="T13" fmla="*/ 1436 h 8618"/>
              <a:gd name="T14" fmla="*/ 11264 w 12701"/>
              <a:gd name="T15" fmla="*/ 0 h 8618"/>
              <a:gd name="T16" fmla="*/ 1436 w 12701"/>
              <a:gd name="T17" fmla="*/ 0 h 8618"/>
              <a:gd name="T18" fmla="*/ 0 w 12701"/>
              <a:gd name="T19" fmla="*/ 0 h 8618"/>
              <a:gd name="T20" fmla="*/ 0 w 12701"/>
              <a:gd name="T21" fmla="*/ 0 h 8618"/>
              <a:gd name="T22" fmla="*/ 12701 w 12701"/>
              <a:gd name="T23" fmla="*/ 8618 h 8618"/>
              <a:gd name="T24" fmla="*/ 12701 w 12701"/>
              <a:gd name="T25" fmla="*/ 8618 h 8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01" h="8618">
                <a:moveTo>
                  <a:pt x="1436" y="0"/>
                </a:moveTo>
                <a:cubicBezTo>
                  <a:pt x="718" y="0"/>
                  <a:pt x="0" y="718"/>
                  <a:pt x="0" y="1436"/>
                </a:cubicBezTo>
                <a:lnTo>
                  <a:pt x="0" y="7181"/>
                </a:lnTo>
                <a:cubicBezTo>
                  <a:pt x="0" y="7899"/>
                  <a:pt x="718" y="8618"/>
                  <a:pt x="1436" y="8618"/>
                </a:cubicBezTo>
                <a:lnTo>
                  <a:pt x="11264" y="8618"/>
                </a:lnTo>
                <a:cubicBezTo>
                  <a:pt x="11982" y="8618"/>
                  <a:pt x="12701" y="7899"/>
                  <a:pt x="12701" y="7181"/>
                </a:cubicBezTo>
                <a:lnTo>
                  <a:pt x="12701" y="1436"/>
                </a:lnTo>
                <a:cubicBezTo>
                  <a:pt x="12701" y="718"/>
                  <a:pt x="11982" y="0"/>
                  <a:pt x="11264" y="0"/>
                </a:cubicBezTo>
                <a:lnTo>
                  <a:pt x="1436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12701" y="8618"/>
                </a:moveTo>
                <a:lnTo>
                  <a:pt x="12701" y="8618"/>
                </a:lnTo>
                <a:close/>
              </a:path>
            </a:pathLst>
          </a:custGeom>
          <a:solidFill>
            <a:srgbClr val="0084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dirty="0"/>
          </a:p>
        </p:txBody>
      </p:sp>
      <p:sp>
        <p:nvSpPr>
          <p:cNvPr id="12" name="Freeform 64"/>
          <p:cNvSpPr>
            <a:spLocks noEditPoints="1"/>
          </p:cNvSpPr>
          <p:nvPr/>
        </p:nvSpPr>
        <p:spPr bwMode="auto">
          <a:xfrm>
            <a:off x="3158174" y="3731484"/>
            <a:ext cx="5683463" cy="709496"/>
          </a:xfrm>
          <a:custGeom>
            <a:avLst/>
            <a:gdLst>
              <a:gd name="T0" fmla="*/ 378 w 11792"/>
              <a:gd name="T1" fmla="*/ 0 h 2268"/>
              <a:gd name="T2" fmla="*/ 0 w 11792"/>
              <a:gd name="T3" fmla="*/ 378 h 2268"/>
              <a:gd name="T4" fmla="*/ 0 w 11792"/>
              <a:gd name="T5" fmla="*/ 1890 h 2268"/>
              <a:gd name="T6" fmla="*/ 378 w 11792"/>
              <a:gd name="T7" fmla="*/ 2268 h 2268"/>
              <a:gd name="T8" fmla="*/ 11414 w 11792"/>
              <a:gd name="T9" fmla="*/ 2268 h 2268"/>
              <a:gd name="T10" fmla="*/ 11792 w 11792"/>
              <a:gd name="T11" fmla="*/ 1890 h 2268"/>
              <a:gd name="T12" fmla="*/ 11792 w 11792"/>
              <a:gd name="T13" fmla="*/ 378 h 2268"/>
              <a:gd name="T14" fmla="*/ 11414 w 11792"/>
              <a:gd name="T15" fmla="*/ 0 h 2268"/>
              <a:gd name="T16" fmla="*/ 378 w 11792"/>
              <a:gd name="T17" fmla="*/ 0 h 2268"/>
              <a:gd name="T18" fmla="*/ 0 w 11792"/>
              <a:gd name="T19" fmla="*/ 0 h 2268"/>
              <a:gd name="T20" fmla="*/ 0 w 11792"/>
              <a:gd name="T21" fmla="*/ 0 h 2268"/>
              <a:gd name="T22" fmla="*/ 11792 w 11792"/>
              <a:gd name="T23" fmla="*/ 2268 h 2268"/>
              <a:gd name="T24" fmla="*/ 11792 w 11792"/>
              <a:gd name="T25" fmla="*/ 2268 h 2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792" h="2268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0"/>
                </a:lnTo>
                <a:cubicBezTo>
                  <a:pt x="0" y="2079"/>
                  <a:pt x="189" y="2268"/>
                  <a:pt x="378" y="2268"/>
                </a:cubicBezTo>
                <a:lnTo>
                  <a:pt x="11414" y="2268"/>
                </a:lnTo>
                <a:cubicBezTo>
                  <a:pt x="11603" y="2268"/>
                  <a:pt x="11792" y="2079"/>
                  <a:pt x="11792" y="1890"/>
                </a:cubicBezTo>
                <a:lnTo>
                  <a:pt x="11792" y="378"/>
                </a:lnTo>
                <a:cubicBezTo>
                  <a:pt x="11792" y="189"/>
                  <a:pt x="11603" y="0"/>
                  <a:pt x="11414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11792" y="2268"/>
                </a:moveTo>
                <a:lnTo>
                  <a:pt x="11792" y="2268"/>
                </a:lnTo>
                <a:close/>
              </a:path>
            </a:pathLst>
          </a:custGeom>
          <a:solidFill>
            <a:srgbClr val="83CA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Kernel</a:t>
            </a:r>
            <a:endParaRPr lang="en-US" dirty="0"/>
          </a:p>
        </p:txBody>
      </p:sp>
      <p:sp>
        <p:nvSpPr>
          <p:cNvPr id="13" name="Freeform 94"/>
          <p:cNvSpPr>
            <a:spLocks noEditPoints="1"/>
          </p:cNvSpPr>
          <p:nvPr/>
        </p:nvSpPr>
        <p:spPr bwMode="auto">
          <a:xfrm>
            <a:off x="7092715" y="4583711"/>
            <a:ext cx="1748922" cy="709496"/>
          </a:xfrm>
          <a:custGeom>
            <a:avLst/>
            <a:gdLst>
              <a:gd name="T0" fmla="*/ 378 w 3630"/>
              <a:gd name="T1" fmla="*/ 0 h 2272"/>
              <a:gd name="T2" fmla="*/ 0 w 3630"/>
              <a:gd name="T3" fmla="*/ 378 h 2272"/>
              <a:gd name="T4" fmla="*/ 0 w 3630"/>
              <a:gd name="T5" fmla="*/ 1893 h 2272"/>
              <a:gd name="T6" fmla="*/ 378 w 3630"/>
              <a:gd name="T7" fmla="*/ 2272 h 2272"/>
              <a:gd name="T8" fmla="*/ 3251 w 3630"/>
              <a:gd name="T9" fmla="*/ 2272 h 2272"/>
              <a:gd name="T10" fmla="*/ 3630 w 3630"/>
              <a:gd name="T11" fmla="*/ 1893 h 2272"/>
              <a:gd name="T12" fmla="*/ 3630 w 3630"/>
              <a:gd name="T13" fmla="*/ 378 h 2272"/>
              <a:gd name="T14" fmla="*/ 3251 w 3630"/>
              <a:gd name="T15" fmla="*/ 0 h 2272"/>
              <a:gd name="T16" fmla="*/ 378 w 3630"/>
              <a:gd name="T17" fmla="*/ 0 h 2272"/>
              <a:gd name="T18" fmla="*/ 0 w 3630"/>
              <a:gd name="T19" fmla="*/ 0 h 2272"/>
              <a:gd name="T20" fmla="*/ 0 w 3630"/>
              <a:gd name="T21" fmla="*/ 0 h 2272"/>
              <a:gd name="T22" fmla="*/ 3630 w 3630"/>
              <a:gd name="T23" fmla="*/ 2272 h 2272"/>
              <a:gd name="T24" fmla="*/ 3630 w 3630"/>
              <a:gd name="T25" fmla="*/ 2272 h 2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72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3"/>
                </a:lnTo>
                <a:cubicBezTo>
                  <a:pt x="0" y="2082"/>
                  <a:pt x="189" y="2272"/>
                  <a:pt x="378" y="2272"/>
                </a:cubicBezTo>
                <a:lnTo>
                  <a:pt x="3251" y="2272"/>
                </a:lnTo>
                <a:cubicBezTo>
                  <a:pt x="3440" y="2272"/>
                  <a:pt x="3630" y="2082"/>
                  <a:pt x="3630" y="1893"/>
                </a:cubicBezTo>
                <a:lnTo>
                  <a:pt x="3630" y="378"/>
                </a:lnTo>
                <a:cubicBezTo>
                  <a:pt x="3630" y="189"/>
                  <a:pt x="3440" y="0"/>
                  <a:pt x="3251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72"/>
                </a:moveTo>
                <a:lnTo>
                  <a:pt x="3630" y="2272"/>
                </a:lnTo>
                <a:close/>
              </a:path>
            </a:pathLst>
          </a:custGeom>
          <a:solidFill>
            <a:srgbClr val="94BD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Drivers</a:t>
            </a:r>
            <a:endParaRPr lang="en-US" dirty="0"/>
          </a:p>
        </p:txBody>
      </p:sp>
      <p:sp>
        <p:nvSpPr>
          <p:cNvPr id="14" name="Freeform 124"/>
          <p:cNvSpPr>
            <a:spLocks noEditPoints="1"/>
          </p:cNvSpPr>
          <p:nvPr/>
        </p:nvSpPr>
        <p:spPr bwMode="auto">
          <a:xfrm>
            <a:off x="7092715" y="2880643"/>
            <a:ext cx="1748922" cy="709496"/>
          </a:xfrm>
          <a:custGeom>
            <a:avLst/>
            <a:gdLst>
              <a:gd name="T0" fmla="*/ 378 w 3630"/>
              <a:gd name="T1" fmla="*/ 0 h 2268"/>
              <a:gd name="T2" fmla="*/ 0 w 3630"/>
              <a:gd name="T3" fmla="*/ 378 h 2268"/>
              <a:gd name="T4" fmla="*/ 0 w 3630"/>
              <a:gd name="T5" fmla="*/ 1890 h 2268"/>
              <a:gd name="T6" fmla="*/ 378 w 3630"/>
              <a:gd name="T7" fmla="*/ 2268 h 2268"/>
              <a:gd name="T8" fmla="*/ 3252 w 3630"/>
              <a:gd name="T9" fmla="*/ 2268 h 2268"/>
              <a:gd name="T10" fmla="*/ 3630 w 3630"/>
              <a:gd name="T11" fmla="*/ 1890 h 2268"/>
              <a:gd name="T12" fmla="*/ 3630 w 3630"/>
              <a:gd name="T13" fmla="*/ 378 h 2268"/>
              <a:gd name="T14" fmla="*/ 3252 w 3630"/>
              <a:gd name="T15" fmla="*/ 0 h 2268"/>
              <a:gd name="T16" fmla="*/ 378 w 3630"/>
              <a:gd name="T17" fmla="*/ 0 h 2268"/>
              <a:gd name="T18" fmla="*/ 0 w 3630"/>
              <a:gd name="T19" fmla="*/ 0 h 2268"/>
              <a:gd name="T20" fmla="*/ 0 w 3630"/>
              <a:gd name="T21" fmla="*/ 0 h 2268"/>
              <a:gd name="T22" fmla="*/ 3630 w 3630"/>
              <a:gd name="T23" fmla="*/ 2268 h 2268"/>
              <a:gd name="T24" fmla="*/ 3630 w 3630"/>
              <a:gd name="T25" fmla="*/ 2268 h 2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68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0"/>
                </a:lnTo>
                <a:cubicBezTo>
                  <a:pt x="0" y="2079"/>
                  <a:pt x="189" y="2268"/>
                  <a:pt x="378" y="2268"/>
                </a:cubicBezTo>
                <a:lnTo>
                  <a:pt x="3252" y="2268"/>
                </a:lnTo>
                <a:cubicBezTo>
                  <a:pt x="3441" y="2268"/>
                  <a:pt x="3630" y="2079"/>
                  <a:pt x="3630" y="1890"/>
                </a:cubicBezTo>
                <a:lnTo>
                  <a:pt x="3630" y="378"/>
                </a:lnTo>
                <a:cubicBezTo>
                  <a:pt x="3630" y="189"/>
                  <a:pt x="3441" y="0"/>
                  <a:pt x="3252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68"/>
                </a:moveTo>
                <a:lnTo>
                  <a:pt x="3630" y="2268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Extra libs</a:t>
            </a:r>
            <a:endParaRPr lang="en-US" dirty="0"/>
          </a:p>
        </p:txBody>
      </p:sp>
      <p:sp>
        <p:nvSpPr>
          <p:cNvPr id="15" name="Freeform 246"/>
          <p:cNvSpPr>
            <a:spLocks noEditPoints="1"/>
          </p:cNvSpPr>
          <p:nvPr/>
        </p:nvSpPr>
        <p:spPr bwMode="auto">
          <a:xfrm>
            <a:off x="5127563" y="2880643"/>
            <a:ext cx="1748922" cy="709496"/>
          </a:xfrm>
          <a:custGeom>
            <a:avLst/>
            <a:gdLst>
              <a:gd name="T0" fmla="*/ 378 w 3630"/>
              <a:gd name="T1" fmla="*/ 0 h 2268"/>
              <a:gd name="T2" fmla="*/ 0 w 3630"/>
              <a:gd name="T3" fmla="*/ 378 h 2268"/>
              <a:gd name="T4" fmla="*/ 0 w 3630"/>
              <a:gd name="T5" fmla="*/ 1890 h 2268"/>
              <a:gd name="T6" fmla="*/ 378 w 3630"/>
              <a:gd name="T7" fmla="*/ 2268 h 2268"/>
              <a:gd name="T8" fmla="*/ 3252 w 3630"/>
              <a:gd name="T9" fmla="*/ 2268 h 2268"/>
              <a:gd name="T10" fmla="*/ 3630 w 3630"/>
              <a:gd name="T11" fmla="*/ 1890 h 2268"/>
              <a:gd name="T12" fmla="*/ 3630 w 3630"/>
              <a:gd name="T13" fmla="*/ 378 h 2268"/>
              <a:gd name="T14" fmla="*/ 3252 w 3630"/>
              <a:gd name="T15" fmla="*/ 0 h 2268"/>
              <a:gd name="T16" fmla="*/ 378 w 3630"/>
              <a:gd name="T17" fmla="*/ 0 h 2268"/>
              <a:gd name="T18" fmla="*/ 0 w 3630"/>
              <a:gd name="T19" fmla="*/ 0 h 2268"/>
              <a:gd name="T20" fmla="*/ 0 w 3630"/>
              <a:gd name="T21" fmla="*/ 0 h 2268"/>
              <a:gd name="T22" fmla="*/ 3630 w 3630"/>
              <a:gd name="T23" fmla="*/ 2268 h 2268"/>
              <a:gd name="T24" fmla="*/ 3630 w 3630"/>
              <a:gd name="T25" fmla="*/ 2268 h 2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68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0"/>
                </a:lnTo>
                <a:cubicBezTo>
                  <a:pt x="0" y="2079"/>
                  <a:pt x="189" y="2268"/>
                  <a:pt x="378" y="2268"/>
                </a:cubicBezTo>
                <a:lnTo>
                  <a:pt x="3252" y="2268"/>
                </a:lnTo>
                <a:cubicBezTo>
                  <a:pt x="3441" y="2268"/>
                  <a:pt x="3630" y="2079"/>
                  <a:pt x="3630" y="1890"/>
                </a:cubicBezTo>
                <a:lnTo>
                  <a:pt x="3630" y="378"/>
                </a:lnTo>
                <a:cubicBezTo>
                  <a:pt x="3630" y="189"/>
                  <a:pt x="3441" y="0"/>
                  <a:pt x="3252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68"/>
                </a:moveTo>
                <a:lnTo>
                  <a:pt x="3630" y="2268"/>
                </a:lnTo>
                <a:close/>
              </a:path>
            </a:pathLst>
          </a:cu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dirty="0"/>
          </a:p>
        </p:txBody>
      </p:sp>
      <p:sp>
        <p:nvSpPr>
          <p:cNvPr id="16" name="Freeform 276"/>
          <p:cNvSpPr>
            <a:spLocks noEditPoints="1"/>
          </p:cNvSpPr>
          <p:nvPr/>
        </p:nvSpPr>
        <p:spPr bwMode="auto">
          <a:xfrm>
            <a:off x="3158174" y="4583711"/>
            <a:ext cx="1751041" cy="709496"/>
          </a:xfrm>
          <a:custGeom>
            <a:avLst/>
            <a:gdLst>
              <a:gd name="T0" fmla="*/ 378 w 3630"/>
              <a:gd name="T1" fmla="*/ 0 h 2272"/>
              <a:gd name="T2" fmla="*/ 0 w 3630"/>
              <a:gd name="T3" fmla="*/ 378 h 2272"/>
              <a:gd name="T4" fmla="*/ 0 w 3630"/>
              <a:gd name="T5" fmla="*/ 1893 h 2272"/>
              <a:gd name="T6" fmla="*/ 378 w 3630"/>
              <a:gd name="T7" fmla="*/ 2272 h 2272"/>
              <a:gd name="T8" fmla="*/ 3251 w 3630"/>
              <a:gd name="T9" fmla="*/ 2272 h 2272"/>
              <a:gd name="T10" fmla="*/ 3630 w 3630"/>
              <a:gd name="T11" fmla="*/ 1893 h 2272"/>
              <a:gd name="T12" fmla="*/ 3630 w 3630"/>
              <a:gd name="T13" fmla="*/ 378 h 2272"/>
              <a:gd name="T14" fmla="*/ 3251 w 3630"/>
              <a:gd name="T15" fmla="*/ 0 h 2272"/>
              <a:gd name="T16" fmla="*/ 378 w 3630"/>
              <a:gd name="T17" fmla="*/ 0 h 2272"/>
              <a:gd name="T18" fmla="*/ 0 w 3630"/>
              <a:gd name="T19" fmla="*/ 0 h 2272"/>
              <a:gd name="T20" fmla="*/ 0 w 3630"/>
              <a:gd name="T21" fmla="*/ 0 h 2272"/>
              <a:gd name="T22" fmla="*/ 3630 w 3630"/>
              <a:gd name="T23" fmla="*/ 2272 h 2272"/>
              <a:gd name="T24" fmla="*/ 3630 w 3630"/>
              <a:gd name="T25" fmla="*/ 2272 h 2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72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3"/>
                </a:lnTo>
                <a:cubicBezTo>
                  <a:pt x="0" y="2082"/>
                  <a:pt x="189" y="2272"/>
                  <a:pt x="378" y="2272"/>
                </a:cubicBezTo>
                <a:lnTo>
                  <a:pt x="3251" y="2272"/>
                </a:lnTo>
                <a:cubicBezTo>
                  <a:pt x="3440" y="2272"/>
                  <a:pt x="3630" y="2082"/>
                  <a:pt x="3630" y="1893"/>
                </a:cubicBezTo>
                <a:lnTo>
                  <a:pt x="3630" y="378"/>
                </a:lnTo>
                <a:cubicBezTo>
                  <a:pt x="3630" y="189"/>
                  <a:pt x="3440" y="0"/>
                  <a:pt x="3251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72"/>
                </a:moveTo>
                <a:lnTo>
                  <a:pt x="3630" y="2272"/>
                </a:lnTo>
                <a:close/>
              </a:path>
            </a:pathLst>
          </a:custGeom>
          <a:solidFill>
            <a:srgbClr val="94BD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File system</a:t>
            </a:r>
            <a:endParaRPr lang="en-US" dirty="0"/>
          </a:p>
        </p:txBody>
      </p:sp>
      <p:sp>
        <p:nvSpPr>
          <p:cNvPr id="17" name="Freeform 307"/>
          <p:cNvSpPr>
            <a:spLocks noEditPoints="1"/>
          </p:cNvSpPr>
          <p:nvPr/>
        </p:nvSpPr>
        <p:spPr bwMode="auto">
          <a:xfrm>
            <a:off x="5127563" y="4299635"/>
            <a:ext cx="1748922" cy="993572"/>
          </a:xfrm>
          <a:custGeom>
            <a:avLst/>
            <a:gdLst>
              <a:gd name="T0" fmla="*/ 530 w 3630"/>
              <a:gd name="T1" fmla="*/ 0 h 3180"/>
              <a:gd name="T2" fmla="*/ 0 w 3630"/>
              <a:gd name="T3" fmla="*/ 530 h 3180"/>
              <a:gd name="T4" fmla="*/ 0 w 3630"/>
              <a:gd name="T5" fmla="*/ 2650 h 3180"/>
              <a:gd name="T6" fmla="*/ 530 w 3630"/>
              <a:gd name="T7" fmla="*/ 3180 h 3180"/>
              <a:gd name="T8" fmla="*/ 3100 w 3630"/>
              <a:gd name="T9" fmla="*/ 3180 h 3180"/>
              <a:gd name="T10" fmla="*/ 3630 w 3630"/>
              <a:gd name="T11" fmla="*/ 2650 h 3180"/>
              <a:gd name="T12" fmla="*/ 3630 w 3630"/>
              <a:gd name="T13" fmla="*/ 530 h 3180"/>
              <a:gd name="T14" fmla="*/ 3100 w 3630"/>
              <a:gd name="T15" fmla="*/ 0 h 3180"/>
              <a:gd name="T16" fmla="*/ 530 w 3630"/>
              <a:gd name="T17" fmla="*/ 0 h 3180"/>
              <a:gd name="T18" fmla="*/ 0 w 3630"/>
              <a:gd name="T19" fmla="*/ 0 h 3180"/>
              <a:gd name="T20" fmla="*/ 0 w 3630"/>
              <a:gd name="T21" fmla="*/ 0 h 3180"/>
              <a:gd name="T22" fmla="*/ 3630 w 3630"/>
              <a:gd name="T23" fmla="*/ 3180 h 3180"/>
              <a:gd name="T24" fmla="*/ 3630 w 3630"/>
              <a:gd name="T25" fmla="*/ 3180 h 3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3180">
                <a:moveTo>
                  <a:pt x="530" y="0"/>
                </a:moveTo>
                <a:cubicBezTo>
                  <a:pt x="265" y="0"/>
                  <a:pt x="0" y="265"/>
                  <a:pt x="0" y="530"/>
                </a:cubicBezTo>
                <a:lnTo>
                  <a:pt x="0" y="2650"/>
                </a:lnTo>
                <a:cubicBezTo>
                  <a:pt x="0" y="2915"/>
                  <a:pt x="265" y="3180"/>
                  <a:pt x="530" y="3180"/>
                </a:cubicBezTo>
                <a:lnTo>
                  <a:pt x="3100" y="3180"/>
                </a:lnTo>
                <a:cubicBezTo>
                  <a:pt x="3365" y="3180"/>
                  <a:pt x="3630" y="2915"/>
                  <a:pt x="3630" y="2650"/>
                </a:cubicBezTo>
                <a:lnTo>
                  <a:pt x="3630" y="530"/>
                </a:lnTo>
                <a:cubicBezTo>
                  <a:pt x="3630" y="265"/>
                  <a:pt x="3365" y="0"/>
                  <a:pt x="3100" y="0"/>
                </a:cubicBezTo>
                <a:lnTo>
                  <a:pt x="53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3180"/>
                </a:moveTo>
                <a:lnTo>
                  <a:pt x="3630" y="3180"/>
                </a:lnTo>
                <a:close/>
              </a:path>
            </a:pathLst>
          </a:custGeom>
          <a:solidFill>
            <a:srgbClr val="94BD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Context switch</a:t>
            </a:r>
            <a:endParaRPr lang="en-US" dirty="0"/>
          </a:p>
        </p:txBody>
      </p:sp>
      <p:sp>
        <p:nvSpPr>
          <p:cNvPr id="18" name="Freeform 338"/>
          <p:cNvSpPr>
            <a:spLocks noEditPoints="1"/>
          </p:cNvSpPr>
          <p:nvPr/>
        </p:nvSpPr>
        <p:spPr bwMode="auto">
          <a:xfrm>
            <a:off x="5127563" y="2880643"/>
            <a:ext cx="1748922" cy="709496"/>
          </a:xfrm>
          <a:custGeom>
            <a:avLst/>
            <a:gdLst>
              <a:gd name="T0" fmla="*/ 378 w 3630"/>
              <a:gd name="T1" fmla="*/ 0 h 2268"/>
              <a:gd name="T2" fmla="*/ 0 w 3630"/>
              <a:gd name="T3" fmla="*/ 378 h 2268"/>
              <a:gd name="T4" fmla="*/ 0 w 3630"/>
              <a:gd name="T5" fmla="*/ 1890 h 2268"/>
              <a:gd name="T6" fmla="*/ 378 w 3630"/>
              <a:gd name="T7" fmla="*/ 2268 h 2268"/>
              <a:gd name="T8" fmla="*/ 3252 w 3630"/>
              <a:gd name="T9" fmla="*/ 2268 h 2268"/>
              <a:gd name="T10" fmla="*/ 3630 w 3630"/>
              <a:gd name="T11" fmla="*/ 1890 h 2268"/>
              <a:gd name="T12" fmla="*/ 3630 w 3630"/>
              <a:gd name="T13" fmla="*/ 378 h 2268"/>
              <a:gd name="T14" fmla="*/ 3252 w 3630"/>
              <a:gd name="T15" fmla="*/ 0 h 2268"/>
              <a:gd name="T16" fmla="*/ 378 w 3630"/>
              <a:gd name="T17" fmla="*/ 0 h 2268"/>
              <a:gd name="T18" fmla="*/ 0 w 3630"/>
              <a:gd name="T19" fmla="*/ 0 h 2268"/>
              <a:gd name="T20" fmla="*/ 0 w 3630"/>
              <a:gd name="T21" fmla="*/ 0 h 2268"/>
              <a:gd name="T22" fmla="*/ 3630 w 3630"/>
              <a:gd name="T23" fmla="*/ 2268 h 2268"/>
              <a:gd name="T24" fmla="*/ 3630 w 3630"/>
              <a:gd name="T25" fmla="*/ 2268 h 2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68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0"/>
                </a:lnTo>
                <a:cubicBezTo>
                  <a:pt x="0" y="2079"/>
                  <a:pt x="189" y="2268"/>
                  <a:pt x="378" y="2268"/>
                </a:cubicBezTo>
                <a:lnTo>
                  <a:pt x="3252" y="2268"/>
                </a:lnTo>
                <a:cubicBezTo>
                  <a:pt x="3441" y="2268"/>
                  <a:pt x="3630" y="2079"/>
                  <a:pt x="3630" y="1890"/>
                </a:cubicBezTo>
                <a:lnTo>
                  <a:pt x="3630" y="378"/>
                </a:lnTo>
                <a:cubicBezTo>
                  <a:pt x="3630" y="189"/>
                  <a:pt x="3441" y="0"/>
                  <a:pt x="3252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68"/>
                </a:moveTo>
                <a:lnTo>
                  <a:pt x="3630" y="2268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GUI</a:t>
            </a:r>
            <a:endParaRPr lang="en-US" altLang="pt-BR" sz="2000" dirty="0">
              <a:latin typeface="Arial" panose="020B0604020202020204" pitchFamily="34" charset="0"/>
            </a:endParaRPr>
          </a:p>
        </p:txBody>
      </p:sp>
      <p:sp>
        <p:nvSpPr>
          <p:cNvPr id="19" name="Freeform 368"/>
          <p:cNvSpPr>
            <a:spLocks noEditPoints="1"/>
          </p:cNvSpPr>
          <p:nvPr/>
        </p:nvSpPr>
        <p:spPr bwMode="auto">
          <a:xfrm>
            <a:off x="3158174" y="2880643"/>
            <a:ext cx="1751041" cy="709496"/>
          </a:xfrm>
          <a:custGeom>
            <a:avLst/>
            <a:gdLst>
              <a:gd name="T0" fmla="*/ 378 w 3630"/>
              <a:gd name="T1" fmla="*/ 0 h 2268"/>
              <a:gd name="T2" fmla="*/ 0 w 3630"/>
              <a:gd name="T3" fmla="*/ 378 h 2268"/>
              <a:gd name="T4" fmla="*/ 0 w 3630"/>
              <a:gd name="T5" fmla="*/ 1890 h 2268"/>
              <a:gd name="T6" fmla="*/ 378 w 3630"/>
              <a:gd name="T7" fmla="*/ 2268 h 2268"/>
              <a:gd name="T8" fmla="*/ 3252 w 3630"/>
              <a:gd name="T9" fmla="*/ 2268 h 2268"/>
              <a:gd name="T10" fmla="*/ 3630 w 3630"/>
              <a:gd name="T11" fmla="*/ 1890 h 2268"/>
              <a:gd name="T12" fmla="*/ 3630 w 3630"/>
              <a:gd name="T13" fmla="*/ 378 h 2268"/>
              <a:gd name="T14" fmla="*/ 3252 w 3630"/>
              <a:gd name="T15" fmla="*/ 0 h 2268"/>
              <a:gd name="T16" fmla="*/ 378 w 3630"/>
              <a:gd name="T17" fmla="*/ 0 h 2268"/>
              <a:gd name="T18" fmla="*/ 0 w 3630"/>
              <a:gd name="T19" fmla="*/ 0 h 2268"/>
              <a:gd name="T20" fmla="*/ 0 w 3630"/>
              <a:gd name="T21" fmla="*/ 0 h 2268"/>
              <a:gd name="T22" fmla="*/ 3630 w 3630"/>
              <a:gd name="T23" fmla="*/ 2268 h 2268"/>
              <a:gd name="T24" fmla="*/ 3630 w 3630"/>
              <a:gd name="T25" fmla="*/ 2268 h 2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68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0"/>
                </a:lnTo>
                <a:cubicBezTo>
                  <a:pt x="0" y="2079"/>
                  <a:pt x="189" y="2268"/>
                  <a:pt x="378" y="2268"/>
                </a:cubicBezTo>
                <a:lnTo>
                  <a:pt x="3252" y="2268"/>
                </a:lnTo>
                <a:cubicBezTo>
                  <a:pt x="3441" y="2268"/>
                  <a:pt x="3630" y="2079"/>
                  <a:pt x="3630" y="1890"/>
                </a:cubicBezTo>
                <a:lnTo>
                  <a:pt x="3630" y="378"/>
                </a:lnTo>
                <a:cubicBezTo>
                  <a:pt x="3630" y="189"/>
                  <a:pt x="3441" y="0"/>
                  <a:pt x="3252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68"/>
                </a:moveTo>
                <a:lnTo>
                  <a:pt x="3630" y="2268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C/C++</a:t>
            </a:r>
            <a:endParaRPr lang="en-US" alt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0" algn="ctr"/>
            <a:r>
              <a:rPr lang="en-US" altLang="pt-BR" sz="2000" dirty="0">
                <a:solidFill>
                  <a:srgbClr val="000000"/>
                </a:solidFill>
                <a:latin typeface="Arial" panose="020B0604020202020204" pitchFamily="34" charset="0"/>
              </a:rPr>
              <a:t>libraries</a:t>
            </a:r>
            <a:endParaRPr lang="en-US" altLang="pt-BR" sz="2000" dirty="0">
              <a:latin typeface="Arial" panose="020B0604020202020204" pitchFamily="34" charset="0"/>
            </a:endParaRPr>
          </a:p>
        </p:txBody>
      </p:sp>
      <p:sp>
        <p:nvSpPr>
          <p:cNvPr id="20" name="Freeform 368"/>
          <p:cNvSpPr>
            <a:spLocks noEditPoints="1"/>
          </p:cNvSpPr>
          <p:nvPr/>
        </p:nvSpPr>
        <p:spPr bwMode="auto">
          <a:xfrm>
            <a:off x="3158173" y="1667423"/>
            <a:ext cx="1751041" cy="768564"/>
          </a:xfrm>
          <a:custGeom>
            <a:avLst/>
            <a:gdLst>
              <a:gd name="T0" fmla="*/ 378 w 3630"/>
              <a:gd name="T1" fmla="*/ 0 h 2268"/>
              <a:gd name="T2" fmla="*/ 0 w 3630"/>
              <a:gd name="T3" fmla="*/ 378 h 2268"/>
              <a:gd name="T4" fmla="*/ 0 w 3630"/>
              <a:gd name="T5" fmla="*/ 1890 h 2268"/>
              <a:gd name="T6" fmla="*/ 378 w 3630"/>
              <a:gd name="T7" fmla="*/ 2268 h 2268"/>
              <a:gd name="T8" fmla="*/ 3252 w 3630"/>
              <a:gd name="T9" fmla="*/ 2268 h 2268"/>
              <a:gd name="T10" fmla="*/ 3630 w 3630"/>
              <a:gd name="T11" fmla="*/ 1890 h 2268"/>
              <a:gd name="T12" fmla="*/ 3630 w 3630"/>
              <a:gd name="T13" fmla="*/ 378 h 2268"/>
              <a:gd name="T14" fmla="*/ 3252 w 3630"/>
              <a:gd name="T15" fmla="*/ 0 h 2268"/>
              <a:gd name="T16" fmla="*/ 378 w 3630"/>
              <a:gd name="T17" fmla="*/ 0 h 2268"/>
              <a:gd name="T18" fmla="*/ 0 w 3630"/>
              <a:gd name="T19" fmla="*/ 0 h 2268"/>
              <a:gd name="T20" fmla="*/ 0 w 3630"/>
              <a:gd name="T21" fmla="*/ 0 h 2268"/>
              <a:gd name="T22" fmla="*/ 3630 w 3630"/>
              <a:gd name="T23" fmla="*/ 2268 h 2268"/>
              <a:gd name="T24" fmla="*/ 3630 w 3630"/>
              <a:gd name="T25" fmla="*/ 2268 h 2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68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0"/>
                </a:lnTo>
                <a:cubicBezTo>
                  <a:pt x="0" y="2079"/>
                  <a:pt x="189" y="2268"/>
                  <a:pt x="378" y="2268"/>
                </a:cubicBezTo>
                <a:lnTo>
                  <a:pt x="3252" y="2268"/>
                </a:lnTo>
                <a:cubicBezTo>
                  <a:pt x="3441" y="2268"/>
                  <a:pt x="3630" y="2079"/>
                  <a:pt x="3630" y="1890"/>
                </a:cubicBezTo>
                <a:lnTo>
                  <a:pt x="3630" y="378"/>
                </a:lnTo>
                <a:cubicBezTo>
                  <a:pt x="3630" y="189"/>
                  <a:pt x="3441" y="0"/>
                  <a:pt x="3252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68"/>
                </a:moveTo>
                <a:lnTo>
                  <a:pt x="3630" y="2268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Interface actions</a:t>
            </a:r>
            <a:endParaRPr lang="en-US" altLang="pt-BR" sz="2000" dirty="0">
              <a:latin typeface="Arial" panose="020B0604020202020204" pitchFamily="34" charset="0"/>
            </a:endParaRPr>
          </a:p>
        </p:txBody>
      </p:sp>
      <p:sp>
        <p:nvSpPr>
          <p:cNvPr id="21" name="Freeform 368"/>
          <p:cNvSpPr>
            <a:spLocks noEditPoints="1"/>
          </p:cNvSpPr>
          <p:nvPr/>
        </p:nvSpPr>
        <p:spPr bwMode="auto">
          <a:xfrm>
            <a:off x="5125445" y="1678172"/>
            <a:ext cx="1751041" cy="768564"/>
          </a:xfrm>
          <a:custGeom>
            <a:avLst/>
            <a:gdLst>
              <a:gd name="T0" fmla="*/ 378 w 3630"/>
              <a:gd name="T1" fmla="*/ 0 h 2268"/>
              <a:gd name="T2" fmla="*/ 0 w 3630"/>
              <a:gd name="T3" fmla="*/ 378 h 2268"/>
              <a:gd name="T4" fmla="*/ 0 w 3630"/>
              <a:gd name="T5" fmla="*/ 1890 h 2268"/>
              <a:gd name="T6" fmla="*/ 378 w 3630"/>
              <a:gd name="T7" fmla="*/ 2268 h 2268"/>
              <a:gd name="T8" fmla="*/ 3252 w 3630"/>
              <a:gd name="T9" fmla="*/ 2268 h 2268"/>
              <a:gd name="T10" fmla="*/ 3630 w 3630"/>
              <a:gd name="T11" fmla="*/ 1890 h 2268"/>
              <a:gd name="T12" fmla="*/ 3630 w 3630"/>
              <a:gd name="T13" fmla="*/ 378 h 2268"/>
              <a:gd name="T14" fmla="*/ 3252 w 3630"/>
              <a:gd name="T15" fmla="*/ 0 h 2268"/>
              <a:gd name="T16" fmla="*/ 378 w 3630"/>
              <a:gd name="T17" fmla="*/ 0 h 2268"/>
              <a:gd name="T18" fmla="*/ 0 w 3630"/>
              <a:gd name="T19" fmla="*/ 0 h 2268"/>
              <a:gd name="T20" fmla="*/ 0 w 3630"/>
              <a:gd name="T21" fmla="*/ 0 h 2268"/>
              <a:gd name="T22" fmla="*/ 3630 w 3630"/>
              <a:gd name="T23" fmla="*/ 2268 h 2268"/>
              <a:gd name="T24" fmla="*/ 3630 w 3630"/>
              <a:gd name="T25" fmla="*/ 2268 h 2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68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0"/>
                </a:lnTo>
                <a:cubicBezTo>
                  <a:pt x="0" y="2079"/>
                  <a:pt x="189" y="2268"/>
                  <a:pt x="378" y="2268"/>
                </a:cubicBezTo>
                <a:lnTo>
                  <a:pt x="3252" y="2268"/>
                </a:lnTo>
                <a:cubicBezTo>
                  <a:pt x="3441" y="2268"/>
                  <a:pt x="3630" y="2079"/>
                  <a:pt x="3630" y="1890"/>
                </a:cubicBezTo>
                <a:lnTo>
                  <a:pt x="3630" y="378"/>
                </a:lnTo>
                <a:cubicBezTo>
                  <a:pt x="3630" y="189"/>
                  <a:pt x="3441" y="0"/>
                  <a:pt x="3252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68"/>
                </a:moveTo>
                <a:lnTo>
                  <a:pt x="3630" y="2268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System logic</a:t>
            </a:r>
            <a:endParaRPr lang="en-US" altLang="pt-BR" sz="2000" dirty="0">
              <a:latin typeface="Arial" panose="020B0604020202020204" pitchFamily="34" charset="0"/>
            </a:endParaRPr>
          </a:p>
        </p:txBody>
      </p:sp>
      <p:sp>
        <p:nvSpPr>
          <p:cNvPr id="22" name="Freeform 368"/>
          <p:cNvSpPr>
            <a:spLocks noEditPoints="1"/>
          </p:cNvSpPr>
          <p:nvPr/>
        </p:nvSpPr>
        <p:spPr bwMode="auto">
          <a:xfrm>
            <a:off x="7092716" y="1678172"/>
            <a:ext cx="1751041" cy="768564"/>
          </a:xfrm>
          <a:custGeom>
            <a:avLst/>
            <a:gdLst>
              <a:gd name="T0" fmla="*/ 378 w 3630"/>
              <a:gd name="T1" fmla="*/ 0 h 2268"/>
              <a:gd name="T2" fmla="*/ 0 w 3630"/>
              <a:gd name="T3" fmla="*/ 378 h 2268"/>
              <a:gd name="T4" fmla="*/ 0 w 3630"/>
              <a:gd name="T5" fmla="*/ 1890 h 2268"/>
              <a:gd name="T6" fmla="*/ 378 w 3630"/>
              <a:gd name="T7" fmla="*/ 2268 h 2268"/>
              <a:gd name="T8" fmla="*/ 3252 w 3630"/>
              <a:gd name="T9" fmla="*/ 2268 h 2268"/>
              <a:gd name="T10" fmla="*/ 3630 w 3630"/>
              <a:gd name="T11" fmla="*/ 1890 h 2268"/>
              <a:gd name="T12" fmla="*/ 3630 w 3630"/>
              <a:gd name="T13" fmla="*/ 378 h 2268"/>
              <a:gd name="T14" fmla="*/ 3252 w 3630"/>
              <a:gd name="T15" fmla="*/ 0 h 2268"/>
              <a:gd name="T16" fmla="*/ 378 w 3630"/>
              <a:gd name="T17" fmla="*/ 0 h 2268"/>
              <a:gd name="T18" fmla="*/ 0 w 3630"/>
              <a:gd name="T19" fmla="*/ 0 h 2268"/>
              <a:gd name="T20" fmla="*/ 0 w 3630"/>
              <a:gd name="T21" fmla="*/ 0 h 2268"/>
              <a:gd name="T22" fmla="*/ 3630 w 3630"/>
              <a:gd name="T23" fmla="*/ 2268 h 2268"/>
              <a:gd name="T24" fmla="*/ 3630 w 3630"/>
              <a:gd name="T25" fmla="*/ 2268 h 2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30" h="2268">
                <a:moveTo>
                  <a:pt x="378" y="0"/>
                </a:moveTo>
                <a:cubicBezTo>
                  <a:pt x="189" y="0"/>
                  <a:pt x="0" y="189"/>
                  <a:pt x="0" y="378"/>
                </a:cubicBezTo>
                <a:lnTo>
                  <a:pt x="0" y="1890"/>
                </a:lnTo>
                <a:cubicBezTo>
                  <a:pt x="0" y="2079"/>
                  <a:pt x="189" y="2268"/>
                  <a:pt x="378" y="2268"/>
                </a:cubicBezTo>
                <a:lnTo>
                  <a:pt x="3252" y="2268"/>
                </a:lnTo>
                <a:cubicBezTo>
                  <a:pt x="3441" y="2268"/>
                  <a:pt x="3630" y="2079"/>
                  <a:pt x="3630" y="1890"/>
                </a:cubicBezTo>
                <a:lnTo>
                  <a:pt x="3630" y="378"/>
                </a:lnTo>
                <a:cubicBezTo>
                  <a:pt x="3630" y="189"/>
                  <a:pt x="3441" y="0"/>
                  <a:pt x="3252" y="0"/>
                </a:cubicBezTo>
                <a:lnTo>
                  <a:pt x="378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  <a:moveTo>
                  <a:pt x="3630" y="2268"/>
                </a:moveTo>
                <a:lnTo>
                  <a:pt x="3630" y="2268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 algn="ctr"/>
            <a:r>
              <a:rPr lang="en-US" altLang="pt-BR" dirty="0">
                <a:solidFill>
                  <a:srgbClr val="000000"/>
                </a:solidFill>
                <a:latin typeface="Arial" panose="020B0604020202020204" pitchFamily="34" charset="0"/>
              </a:rPr>
              <a:t>Internal routines</a:t>
            </a:r>
            <a:endParaRPr lang="en-US" altLang="pt-BR" sz="2000" dirty="0"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a </a:t>
            </a:r>
            <a:r>
              <a:rPr lang="pt-BR" dirty="0" err="1"/>
              <a:t>kernel</a:t>
            </a:r>
            <a:r>
              <a:rPr lang="pt-BR" dirty="0"/>
              <a:t>?</a:t>
            </a:r>
            <a:endParaRPr lang="pt-BR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m 212"/>
          <p:cNvPicPr/>
          <p:nvPr/>
        </p:nvPicPr>
        <p:blipFill>
          <a:blip r:embed="rId1"/>
          <a:stretch>
            <a:fillRect/>
          </a:stretch>
        </p:blipFill>
        <p:spPr>
          <a:xfrm>
            <a:off x="1271464" y="3723328"/>
            <a:ext cx="7239600" cy="1577880"/>
          </a:xfrm>
          <a:prstGeom prst="rect">
            <a:avLst/>
          </a:prstGeom>
          <a:ln>
            <a:noFill/>
          </a:ln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en-US" dirty="0"/>
              <a:t>Circular Buffers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95400" y="1556792"/>
            <a:ext cx="10801200" cy="4824536"/>
          </a:xfrm>
        </p:spPr>
        <p:txBody>
          <a:bodyPr/>
          <a:lstStyle/>
          <a:p>
            <a:r>
              <a:rPr lang="en-US" dirty="0"/>
              <a:t>Vector implementation</a:t>
            </a:r>
            <a:endParaRPr lang="en-US" dirty="0"/>
          </a:p>
          <a:p>
            <a:pPr lvl="1"/>
            <a:r>
              <a:rPr lang="en-US" dirty="0"/>
              <a:t>Uses less space</a:t>
            </a:r>
            <a:endParaRPr lang="en-US" dirty="0"/>
          </a:p>
          <a:p>
            <a:pPr lvl="1"/>
            <a:r>
              <a:rPr lang="en-US" dirty="0"/>
              <a:t>Need special caution when cycling</a:t>
            </a:r>
            <a:endParaRPr lang="en-US" dirty="0"/>
          </a:p>
          <a:p>
            <a:pPr lvl="1"/>
            <a:r>
              <a:rPr lang="en-US" dirty="0"/>
              <a:t>Problem to differentiate full from empty</a:t>
            </a:r>
            <a:endParaRPr lang="en-US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en-US"/>
              <a:t>Circular Buffers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</p:nvPr>
        </p:nvGraphicFramePr>
        <p:xfrm>
          <a:off x="695325" y="1557338"/>
          <a:ext cx="8785225" cy="4824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1450458" y="1700808"/>
            <a:ext cx="7707286" cy="4284621"/>
            <a:chOff x="2638407" y="1746081"/>
            <a:chExt cx="5809808" cy="3229779"/>
          </a:xfrm>
        </p:grpSpPr>
        <p:sp>
          <p:nvSpPr>
            <p:cNvPr id="2" name="Retângulo 1"/>
            <p:cNvSpPr/>
            <p:nvPr/>
          </p:nvSpPr>
          <p:spPr>
            <a:xfrm>
              <a:off x="3391148" y="3591350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[0]</a:t>
              </a:r>
              <a:endParaRPr lang="pt-BR" dirty="0"/>
            </a:p>
          </p:txBody>
        </p:sp>
        <p:sp>
          <p:nvSpPr>
            <p:cNvPr id="3" name="Retângulo 2"/>
            <p:cNvSpPr/>
            <p:nvPr/>
          </p:nvSpPr>
          <p:spPr>
            <a:xfrm>
              <a:off x="4429532" y="3591349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[1]</a:t>
              </a:r>
              <a:endParaRPr lang="pt-BR" dirty="0"/>
            </a:p>
          </p:txBody>
        </p:sp>
        <p:sp>
          <p:nvSpPr>
            <p:cNvPr id="4" name="Retângulo 3"/>
            <p:cNvSpPr/>
            <p:nvPr/>
          </p:nvSpPr>
          <p:spPr>
            <a:xfrm>
              <a:off x="5467917" y="3591347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[2]</a:t>
              </a:r>
              <a:endParaRPr lang="pt-BR" dirty="0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6506301" y="3591347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[3]</a:t>
              </a:r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7544686" y="3591346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[4]</a:t>
              </a:r>
              <a:endParaRPr lang="pt-BR" dirty="0"/>
            </a:p>
          </p:txBody>
        </p:sp>
        <p:sp>
          <p:nvSpPr>
            <p:cNvPr id="8" name="Seta para cima 7"/>
            <p:cNvSpPr/>
            <p:nvPr/>
          </p:nvSpPr>
          <p:spPr>
            <a:xfrm>
              <a:off x="3652539" y="4207186"/>
              <a:ext cx="380745" cy="768674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Seta para baixo 9"/>
            <p:cNvSpPr/>
            <p:nvPr/>
          </p:nvSpPr>
          <p:spPr>
            <a:xfrm>
              <a:off x="3652539" y="1746081"/>
              <a:ext cx="380745" cy="768673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2638407" y="4339062"/>
              <a:ext cx="585086" cy="278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end</a:t>
              </a:r>
              <a:r>
                <a:rPr lang="pt-BR" dirty="0"/>
                <a:t>=0</a:t>
              </a:r>
              <a:endParaRPr lang="pt-BR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646297" y="1877956"/>
              <a:ext cx="637819" cy="278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start=0</a:t>
              </a:r>
              <a:endParaRPr lang="pt-BR" dirty="0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3391148" y="2737267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?</a:t>
              </a:r>
              <a:endParaRPr lang="pt-BR" sz="2800" dirty="0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4429532" y="2737266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?</a:t>
              </a:r>
              <a:endParaRPr lang="pt-BR" sz="2800" dirty="0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5467917" y="2737265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?</a:t>
              </a:r>
              <a:endParaRPr lang="pt-BR" sz="2800" dirty="0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506301" y="2737265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?</a:t>
              </a:r>
              <a:endParaRPr lang="pt-BR" sz="2800" dirty="0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544686" y="2737263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?</a:t>
              </a:r>
              <a:endParaRPr lang="pt-BR" sz="2800" dirty="0"/>
            </a:p>
          </p:txBody>
        </p:sp>
      </p:grpSp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>
            <a:normAutofit/>
          </a:bodyPr>
          <a:lstStyle/>
          <a:p>
            <a:r>
              <a:rPr lang="pt-BR" dirty="0" err="1"/>
              <a:t>Empty</a:t>
            </a:r>
            <a:r>
              <a:rPr lang="pt-BR" dirty="0"/>
              <a:t> buffer</a:t>
            </a:r>
            <a:endParaRPr lang="pt-BR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/>
          <p:cNvGrpSpPr/>
          <p:nvPr/>
        </p:nvGrpSpPr>
        <p:grpSpPr>
          <a:xfrm>
            <a:off x="1450458" y="1700808"/>
            <a:ext cx="7707286" cy="4319040"/>
            <a:chOff x="2638407" y="1746081"/>
            <a:chExt cx="5809808" cy="3255724"/>
          </a:xfrm>
        </p:grpSpPr>
        <p:sp>
          <p:nvSpPr>
            <p:cNvPr id="21" name="Retângulo 20"/>
            <p:cNvSpPr/>
            <p:nvPr/>
          </p:nvSpPr>
          <p:spPr>
            <a:xfrm>
              <a:off x="3391148" y="3591350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[0]</a:t>
              </a:r>
              <a:endParaRPr lang="pt-BR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4429532" y="3591349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[1]</a:t>
              </a:r>
              <a:endParaRPr lang="pt-BR" dirty="0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467917" y="3591347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[2]</a:t>
              </a:r>
              <a:endParaRPr lang="pt-BR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6506301" y="3591347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[3]</a:t>
              </a:r>
              <a:endParaRPr lang="pt-BR" dirty="0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7544686" y="3591346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[4]</a:t>
              </a:r>
              <a:endParaRPr lang="pt-BR" dirty="0"/>
            </a:p>
          </p:txBody>
        </p:sp>
        <p:sp>
          <p:nvSpPr>
            <p:cNvPr id="26" name="Seta para Cima 7"/>
            <p:cNvSpPr/>
            <p:nvPr/>
          </p:nvSpPr>
          <p:spPr>
            <a:xfrm>
              <a:off x="5729309" y="4233131"/>
              <a:ext cx="380745" cy="768674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Seta para Baixo 9"/>
            <p:cNvSpPr/>
            <p:nvPr/>
          </p:nvSpPr>
          <p:spPr>
            <a:xfrm>
              <a:off x="3652539" y="1746081"/>
              <a:ext cx="380745" cy="768673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2638407" y="4339062"/>
              <a:ext cx="585086" cy="278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end</a:t>
              </a:r>
              <a:r>
                <a:rPr lang="pt-BR" dirty="0"/>
                <a:t>=2</a:t>
              </a:r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646297" y="1877956"/>
              <a:ext cx="637819" cy="278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start=0</a:t>
              </a:r>
              <a:endParaRPr lang="pt-BR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3391148" y="2737267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A</a:t>
              </a:r>
              <a:endParaRPr lang="pt-BR" sz="2800" dirty="0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429532" y="2737266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B</a:t>
              </a:r>
              <a:endParaRPr lang="pt-BR" sz="2800" dirty="0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5467917" y="2737265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?</a:t>
              </a:r>
              <a:endParaRPr lang="pt-BR" sz="2800" dirty="0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6506301" y="2737265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?</a:t>
              </a:r>
              <a:endParaRPr lang="pt-BR" sz="2800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7544686" y="2737263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?</a:t>
              </a:r>
              <a:endParaRPr lang="pt-BR" sz="2800" dirty="0"/>
            </a:p>
          </p:txBody>
        </p:sp>
      </p:grpSp>
      <p:sp>
        <p:nvSpPr>
          <p:cNvPr id="35" name="Título 34"/>
          <p:cNvSpPr txBox="1">
            <a:spLocks noGrp="1"/>
          </p:cNvSpPr>
          <p:nvPr>
            <p:ph type="title"/>
          </p:nvPr>
        </p:nvSpPr>
        <p:spPr>
          <a:xfrm>
            <a:off x="695325" y="465903"/>
            <a:ext cx="4934364" cy="701731"/>
          </a:xfr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Adding</a:t>
            </a:r>
            <a:r>
              <a:rPr lang="pt-BR" dirty="0"/>
              <a:t> 2 </a:t>
            </a:r>
            <a:r>
              <a:rPr lang="pt-BR" dirty="0" err="1"/>
              <a:t>elements</a:t>
            </a:r>
            <a:endParaRPr lang="pt-BR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/>
          <p:cNvGrpSpPr/>
          <p:nvPr/>
        </p:nvGrpSpPr>
        <p:grpSpPr>
          <a:xfrm>
            <a:off x="1450458" y="1741288"/>
            <a:ext cx="7707286" cy="4278560"/>
            <a:chOff x="2638407" y="1776595"/>
            <a:chExt cx="5809808" cy="3225210"/>
          </a:xfrm>
        </p:grpSpPr>
        <p:sp>
          <p:nvSpPr>
            <p:cNvPr id="22" name="Retângulo 21"/>
            <p:cNvSpPr/>
            <p:nvPr/>
          </p:nvSpPr>
          <p:spPr>
            <a:xfrm>
              <a:off x="3391148" y="3591350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[0]</a:t>
              </a:r>
              <a:endParaRPr lang="pt-BR" dirty="0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4429532" y="3591349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[1]</a:t>
              </a:r>
              <a:endParaRPr lang="pt-BR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5467917" y="3591347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[2]</a:t>
              </a:r>
              <a:endParaRPr lang="pt-BR" dirty="0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6506301" y="3591347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[3]</a:t>
              </a:r>
              <a:endParaRPr lang="pt-BR" dirty="0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7544686" y="3591346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[4]</a:t>
              </a:r>
              <a:endParaRPr lang="pt-BR" dirty="0"/>
            </a:p>
          </p:txBody>
        </p:sp>
        <p:sp>
          <p:nvSpPr>
            <p:cNvPr id="27" name="Seta para Cima 7"/>
            <p:cNvSpPr/>
            <p:nvPr/>
          </p:nvSpPr>
          <p:spPr>
            <a:xfrm>
              <a:off x="5729309" y="4233131"/>
              <a:ext cx="380745" cy="768674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Seta para Baixo 9"/>
            <p:cNvSpPr/>
            <p:nvPr/>
          </p:nvSpPr>
          <p:spPr>
            <a:xfrm>
              <a:off x="4690924" y="1776595"/>
              <a:ext cx="380745" cy="768673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638407" y="4339062"/>
              <a:ext cx="585086" cy="278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end</a:t>
              </a:r>
              <a:r>
                <a:rPr lang="pt-BR" dirty="0"/>
                <a:t>=2</a:t>
              </a:r>
              <a:endParaRPr lang="pt-BR" dirty="0"/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2646297" y="1877956"/>
              <a:ext cx="637819" cy="278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start=1</a:t>
              </a:r>
              <a:endParaRPr lang="pt-BR" dirty="0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3391148" y="2737267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A</a:t>
              </a:r>
              <a:endParaRPr lang="pt-BR" sz="2800" dirty="0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4429532" y="2737266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B</a:t>
              </a:r>
              <a:endParaRPr lang="pt-BR" sz="2800" dirty="0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5467917" y="2737265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?</a:t>
              </a:r>
              <a:endParaRPr lang="pt-BR" sz="2800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6506301" y="2737265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?</a:t>
              </a:r>
              <a:endParaRPr lang="pt-BR" sz="2800" dirty="0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7544686" y="2737263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?</a:t>
              </a:r>
              <a:endParaRPr lang="pt-BR" sz="2800" dirty="0"/>
            </a:p>
          </p:txBody>
        </p:sp>
      </p:grp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Removing</a:t>
            </a:r>
            <a:r>
              <a:rPr lang="pt-BR" dirty="0"/>
              <a:t> 1 </a:t>
            </a:r>
            <a:r>
              <a:rPr lang="pt-BR" dirty="0" err="1"/>
              <a:t>element</a:t>
            </a:r>
            <a:endParaRPr lang="pt-BR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/>
          <p:cNvGrpSpPr/>
          <p:nvPr/>
        </p:nvGrpSpPr>
        <p:grpSpPr>
          <a:xfrm>
            <a:off x="1450458" y="1875753"/>
            <a:ext cx="7707286" cy="4144094"/>
            <a:chOff x="2638407" y="1877956"/>
            <a:chExt cx="5809808" cy="3123848"/>
          </a:xfrm>
        </p:grpSpPr>
        <p:sp>
          <p:nvSpPr>
            <p:cNvPr id="21" name="Retângulo 20"/>
            <p:cNvSpPr/>
            <p:nvPr/>
          </p:nvSpPr>
          <p:spPr>
            <a:xfrm>
              <a:off x="3391148" y="3591350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[0]</a:t>
              </a:r>
              <a:endParaRPr lang="pt-BR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4429532" y="3591349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[1]</a:t>
              </a:r>
              <a:endParaRPr lang="pt-BR" dirty="0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467917" y="3591347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[2]</a:t>
              </a:r>
              <a:endParaRPr lang="pt-BR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6506301" y="3591347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[3]</a:t>
              </a:r>
              <a:endParaRPr lang="pt-BR" dirty="0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7544686" y="3591346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[4]</a:t>
              </a:r>
              <a:endParaRPr lang="pt-BR" dirty="0"/>
            </a:p>
          </p:txBody>
        </p:sp>
        <p:sp>
          <p:nvSpPr>
            <p:cNvPr id="26" name="Seta para Cima 7"/>
            <p:cNvSpPr/>
            <p:nvPr/>
          </p:nvSpPr>
          <p:spPr>
            <a:xfrm>
              <a:off x="7806078" y="4233130"/>
              <a:ext cx="380745" cy="768674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2638407" y="4339062"/>
              <a:ext cx="585086" cy="278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end</a:t>
              </a:r>
              <a:r>
                <a:rPr lang="pt-BR" dirty="0"/>
                <a:t>=4</a:t>
              </a:r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646297" y="1877956"/>
              <a:ext cx="637819" cy="278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start=1</a:t>
              </a:r>
              <a:endParaRPr lang="pt-BR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3391148" y="2737267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A</a:t>
              </a:r>
              <a:endParaRPr lang="pt-BR" sz="2800" dirty="0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429532" y="2737266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B</a:t>
              </a:r>
              <a:endParaRPr lang="pt-BR" sz="2800" dirty="0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5467917" y="2737265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C</a:t>
              </a:r>
              <a:endParaRPr lang="pt-BR" sz="2800" dirty="0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6506301" y="2737265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D</a:t>
              </a:r>
              <a:endParaRPr lang="pt-BR" sz="2800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7544686" y="2737263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/>
                <a:t>?</a:t>
              </a:r>
              <a:endParaRPr lang="pt-BR" sz="2800" dirty="0"/>
            </a:p>
          </p:txBody>
        </p:sp>
      </p:grpSp>
      <p:sp>
        <p:nvSpPr>
          <p:cNvPr id="35" name="Título 34"/>
          <p:cNvSpPr txBox="1">
            <a:spLocks noGrp="1"/>
          </p:cNvSpPr>
          <p:nvPr>
            <p:ph type="title"/>
          </p:nvPr>
        </p:nvSpPr>
        <p:spPr>
          <a:xfrm>
            <a:off x="695325" y="465903"/>
            <a:ext cx="4934364" cy="701731"/>
          </a:xfr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Adding</a:t>
            </a:r>
            <a:r>
              <a:rPr lang="pt-BR" dirty="0"/>
              <a:t> 2 </a:t>
            </a:r>
            <a:r>
              <a:rPr lang="pt-BR" dirty="0" err="1"/>
              <a:t>elements</a:t>
            </a:r>
            <a:endParaRPr lang="pt-BR" dirty="0"/>
          </a:p>
        </p:txBody>
      </p:sp>
      <p:sp>
        <p:nvSpPr>
          <p:cNvPr id="18" name="Seta para Baixo 9"/>
          <p:cNvSpPr/>
          <p:nvPr/>
        </p:nvSpPr>
        <p:spPr>
          <a:xfrm>
            <a:off x="4173325" y="1741288"/>
            <a:ext cx="505096" cy="101972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/>
          <p:cNvGrpSpPr/>
          <p:nvPr/>
        </p:nvGrpSpPr>
        <p:grpSpPr>
          <a:xfrm>
            <a:off x="1450458" y="1875753"/>
            <a:ext cx="7707286" cy="4010320"/>
            <a:chOff x="2638407" y="1877956"/>
            <a:chExt cx="5809808" cy="3023008"/>
          </a:xfrm>
        </p:grpSpPr>
        <p:sp>
          <p:nvSpPr>
            <p:cNvPr id="21" name="Retângulo 20"/>
            <p:cNvSpPr/>
            <p:nvPr/>
          </p:nvSpPr>
          <p:spPr>
            <a:xfrm>
              <a:off x="3391148" y="3591350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[0]</a:t>
              </a:r>
              <a:endParaRPr lang="pt-BR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4429532" y="3591349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[1]</a:t>
              </a:r>
              <a:endParaRPr lang="pt-BR" dirty="0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5467917" y="3591347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[2]</a:t>
              </a:r>
              <a:endParaRPr lang="pt-BR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6506301" y="3591347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[3]</a:t>
              </a:r>
              <a:endParaRPr lang="pt-BR" dirty="0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7544686" y="3591346"/>
              <a:ext cx="903529" cy="431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[4]</a:t>
              </a:r>
              <a:endParaRPr lang="pt-BR" dirty="0"/>
            </a:p>
          </p:txBody>
        </p:sp>
        <p:sp>
          <p:nvSpPr>
            <p:cNvPr id="26" name="Seta para Cima 7"/>
            <p:cNvSpPr/>
            <p:nvPr/>
          </p:nvSpPr>
          <p:spPr>
            <a:xfrm>
              <a:off x="3652540" y="4132290"/>
              <a:ext cx="380745" cy="768674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2638407" y="4339062"/>
              <a:ext cx="585086" cy="278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/>
                <a:t>end</a:t>
              </a:r>
              <a:r>
                <a:rPr lang="pt-BR" dirty="0"/>
                <a:t>=0</a:t>
              </a:r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646297" y="1877956"/>
              <a:ext cx="637819" cy="278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start=1</a:t>
              </a:r>
              <a:endParaRPr lang="pt-BR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3391148" y="2737267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A</a:t>
              </a:r>
              <a:endParaRPr lang="pt-BR" sz="2800" dirty="0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429532" y="2737266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B</a:t>
              </a:r>
              <a:endParaRPr lang="pt-BR" sz="2800" dirty="0"/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5467917" y="2737265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C</a:t>
              </a:r>
              <a:endParaRPr lang="pt-BR" sz="2800" dirty="0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6506301" y="2737265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D</a:t>
              </a:r>
              <a:endParaRPr lang="pt-BR" sz="2800" dirty="0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7544686" y="2737263"/>
              <a:ext cx="903529" cy="74467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E</a:t>
              </a:r>
              <a:endParaRPr lang="pt-BR" sz="2800" dirty="0"/>
            </a:p>
          </p:txBody>
        </p:sp>
      </p:grpSp>
      <p:sp>
        <p:nvSpPr>
          <p:cNvPr id="35" name="Título 34"/>
          <p:cNvSpPr txBox="1">
            <a:spLocks noGrp="1"/>
          </p:cNvSpPr>
          <p:nvPr>
            <p:ph type="title"/>
          </p:nvPr>
        </p:nvSpPr>
        <p:spPr>
          <a:xfrm>
            <a:off x="695325" y="465903"/>
            <a:ext cx="4554452" cy="701731"/>
          </a:xfr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Adding</a:t>
            </a:r>
            <a:r>
              <a:rPr lang="pt-BR" dirty="0"/>
              <a:t> 1 </a:t>
            </a:r>
            <a:r>
              <a:rPr lang="pt-BR" dirty="0" err="1"/>
              <a:t>element</a:t>
            </a:r>
            <a:endParaRPr lang="pt-BR" dirty="0"/>
          </a:p>
        </p:txBody>
      </p:sp>
      <p:sp>
        <p:nvSpPr>
          <p:cNvPr id="18" name="Seta para Baixo 9"/>
          <p:cNvSpPr/>
          <p:nvPr/>
        </p:nvSpPr>
        <p:spPr>
          <a:xfrm>
            <a:off x="4173325" y="1741288"/>
            <a:ext cx="505096" cy="1019721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#define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CB_SIZE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circular_buffer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CB_SIZE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index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for(;;){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//do anything with the buffer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circular_buffer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index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index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	//increment the index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index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index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)%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CB_SIZE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pt-BR" sz="2000" dirty="0">
              <a:latin typeface="Consolas" panose="020B0609020204030204" pitchFamily="49" charset="0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Circular buffers</a:t>
            </a:r>
            <a:endParaRPr lang="pt-BR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#define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CB_SIZE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circular_buffer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CB_SIZE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start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,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pt-BR" sz="2400" dirty="0">
              <a:latin typeface="Consolas" panose="020B0609020204030204" pitchFamily="49" charset="0"/>
            </a:endParaRPr>
          </a:p>
          <a:p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char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AddBuff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(int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newData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t-BR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pt-BR" sz="24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check</a:t>
            </a:r>
            <a:r>
              <a:rPr lang="pt-BR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t-BR" sz="24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if</a:t>
            </a:r>
            <a:r>
              <a:rPr lang="pt-BR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t-BR" sz="24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there</a:t>
            </a:r>
            <a:r>
              <a:rPr lang="pt-BR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t-BR" sz="24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is</a:t>
            </a:r>
            <a:r>
              <a:rPr lang="pt-BR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t-BR" sz="24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space</a:t>
            </a:r>
            <a:r>
              <a:rPr lang="pt-BR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t-BR" sz="24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pt-BR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t-BR" sz="24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pt-BR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 a </a:t>
            </a:r>
            <a:r>
              <a:rPr lang="pt-BR" sz="24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t-BR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 ((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)%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CB_SIZE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 !=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start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circular_buffer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newData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 (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pt-B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)%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CB_SIZE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SUCCESS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</a:t>
            </a:r>
            <a:r>
              <a:rPr lang="pt-B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FAIL</a:t>
            </a:r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pt-BR" sz="2400" dirty="0">
              <a:latin typeface="Consolas" panose="020B0609020204030204" pitchFamily="49" charset="0"/>
            </a:endParaRPr>
          </a:p>
          <a:p>
            <a:endParaRPr lang="pt-BR" sz="2400" dirty="0">
              <a:latin typeface="Consolas" panose="020B0609020204030204" pitchFamily="49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Circular buffers</a:t>
            </a:r>
            <a:endParaRPr lang="pt-BR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pt-BR" dirty="0" err="1"/>
              <a:t>Exercise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5400" y="1556792"/>
            <a:ext cx="8784976" cy="4824536"/>
          </a:xfrm>
        </p:spPr>
        <p:txBody>
          <a:bodyPr>
            <a:normAutofit/>
          </a:bodyPr>
          <a:lstStyle/>
          <a:p>
            <a:r>
              <a:rPr lang="en-US" dirty="0"/>
              <a:t>Implement a circular buffer</a:t>
            </a:r>
            <a:endParaRPr lang="en-US" dirty="0"/>
          </a:p>
          <a:p>
            <a:pPr lvl="1"/>
            <a:r>
              <a:rPr lang="en-US" dirty="0"/>
              <a:t>Use a 10-position vector</a:t>
            </a:r>
            <a:endParaRPr lang="en-US" dirty="0"/>
          </a:p>
          <a:p>
            <a:r>
              <a:rPr lang="en-US" dirty="0"/>
              <a:t>Each element of the vector is a structure with two variables</a:t>
            </a:r>
            <a:endParaRPr lang="en-US" dirty="0"/>
          </a:p>
          <a:p>
            <a:pPr lvl="1"/>
            <a:r>
              <a:rPr lang="en-US" dirty="0"/>
              <a:t>char * </a:t>
            </a:r>
            <a:r>
              <a:rPr lang="en-US" dirty="0" err="1"/>
              <a:t>ProcessName</a:t>
            </a:r>
            <a:r>
              <a:rPr lang="en-US" dirty="0"/>
              <a:t>;</a:t>
            </a:r>
            <a:endParaRPr lang="en-US" dirty="0"/>
          </a:p>
          <a:p>
            <a:pPr lvl="1"/>
            <a:r>
              <a:rPr lang="en-US" dirty="0"/>
              <a:t>int Time;</a:t>
            </a:r>
            <a:endParaRPr lang="en-US" dirty="0"/>
          </a:p>
          <a:p>
            <a:r>
              <a:rPr lang="en-US" dirty="0"/>
              <a:t>Create one function to add new elements and one to remove the oldest elements.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852628" cy="2852737"/>
          </a:xfrm>
        </p:spPr>
        <p:txBody>
          <a:bodyPr>
            <a:normAutofit/>
          </a:bodyPr>
          <a:lstStyle/>
          <a:p>
            <a:r>
              <a:rPr lang="en-US" dirty="0"/>
              <a:t>Develop my own kernel?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852628" cy="1500187"/>
          </a:xfrm>
        </p:spPr>
        <p:txBody>
          <a:bodyPr/>
          <a:lstStyle/>
          <a:p>
            <a:r>
              <a:rPr lang="en-US" dirty="0"/>
              <a:t>Why?</a:t>
            </a:r>
            <a:endParaRPr lang="pt-BR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//definição da estrutura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typedef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nome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time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//definição do buffer circular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#define BUFFERSIZE  10</a:t>
            </a:r>
            <a:endParaRPr lang="pt-BR" sz="2400" dirty="0">
              <a:solidFill>
                <a:srgbClr val="804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buffer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//definição dos “ponteiros” de acesso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start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Exercise</a:t>
            </a:r>
            <a:endParaRPr lang="pt-BR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//função de adição de “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” no buffer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addProc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nnome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ntime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//checagem de espaço disponível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)%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start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//Atualização da posição atual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buffer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nome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nnome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buffer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ntime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//incremento da posição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)%(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Exercise</a:t>
            </a:r>
            <a:endParaRPr lang="pt-BR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//função de remoção de um “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” do buffer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removeProc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//checagem se existe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alguem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pra retirar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!=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start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//incremento da posição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start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)%(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BUFFERSIZE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pt-BR" sz="2400" dirty="0"/>
          </a:p>
          <a:p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Exercise</a:t>
            </a:r>
            <a:endParaRPr lang="pt-BR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 "</a:t>
            </a:r>
            <a:r>
              <a:rPr lang="pt-BR" sz="2400" dirty="0" err="1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stdio.h</a:t>
            </a:r>
            <a:r>
              <a:rPr lang="pt-BR" sz="2400" dirty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pt-BR" sz="2400" dirty="0">
              <a:solidFill>
                <a:srgbClr val="804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addProc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"proc1"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addProc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"proc2"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addProc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"proc3"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removeProc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removeProc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removeProc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Exercise</a:t>
            </a:r>
            <a:endParaRPr lang="pt-BR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 </a:t>
            </a:r>
            <a:r>
              <a:rPr lang="pt-BR" dirty="0" err="1"/>
              <a:t>Function</a:t>
            </a:r>
            <a:r>
              <a:rPr lang="pt-BR" dirty="0"/>
              <a:t> pointers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Problem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execute a function that is not known at compile time?</a:t>
            </a:r>
            <a:endParaRPr lang="en-US" dirty="0"/>
          </a:p>
          <a:p>
            <a:pPr lvl="1"/>
            <a:r>
              <a:rPr lang="en-US" dirty="0"/>
              <a:t>Know the address of the function at runtime.</a:t>
            </a:r>
            <a:endParaRPr lang="en-US" dirty="0"/>
          </a:p>
          <a:p>
            <a:pPr lvl="1"/>
            <a:r>
              <a:rPr lang="en-US" dirty="0"/>
              <a:t>Stack the parameters correctly that the function needs</a:t>
            </a:r>
            <a:endParaRPr lang="en-US" dirty="0"/>
          </a:p>
          <a:p>
            <a:pPr lvl="1"/>
            <a:r>
              <a:rPr lang="en-US" dirty="0"/>
              <a:t>Make a function call to this address</a:t>
            </a:r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pointers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almost as a normal pointer</a:t>
            </a:r>
            <a:endParaRPr lang="en-US" dirty="0"/>
          </a:p>
          <a:p>
            <a:r>
              <a:rPr lang="en-US" dirty="0"/>
              <a:t>Its manipulation obeys all pointer manipulation rules.</a:t>
            </a:r>
            <a:endParaRPr lang="en-US" dirty="0"/>
          </a:p>
          <a:p>
            <a:r>
              <a:rPr lang="en-US" dirty="0"/>
              <a:t>Hold the address of a function start point instead the address of a variable</a:t>
            </a:r>
            <a:endParaRPr lang="en-US" dirty="0"/>
          </a:p>
          <a:p>
            <a:r>
              <a:rPr lang="en-US" dirty="0"/>
              <a:t>The compiler need no known the function signature to pass the correct parameters and the return value.</a:t>
            </a:r>
            <a:endParaRPr lang="en-US" dirty="0"/>
          </a:p>
          <a:p>
            <a:r>
              <a:rPr lang="en-US" dirty="0" err="1"/>
              <a:t>Awkard</a:t>
            </a:r>
            <a:r>
              <a:rPr lang="en-US" dirty="0"/>
              <a:t> declaration (it is best to use a typedef)</a:t>
            </a:r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defining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pointerTest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//it is a pointer to function that:</a:t>
            </a:r>
            <a:endParaRPr lang="en-US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receives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 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returns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parameter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typedef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pointerTest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called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nop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__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asm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NOP __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endasm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creating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pointerTest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variable</a:t>
            </a:r>
            <a:r>
              <a:rPr lang="pt-BR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pointerTest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nop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)();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//calling the function via pointer</a:t>
            </a:r>
            <a:endParaRPr lang="pt-BR" sz="24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pointers</a:t>
            </a:r>
            <a:endParaRPr lang="pt-BR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Software engines</a:t>
            </a:r>
            <a:endParaRPr lang="en-ZA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Imagem relacionada"/>
          <p:cNvPicPr>
            <a:picLocks noGrp="1" noChangeAspect="1" noChangeArrowheads="1"/>
          </p:cNvPicPr>
          <p:nvPr>
            <p:ph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16" y="768350"/>
            <a:ext cx="2775473" cy="2775473"/>
          </a:xfr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Software engines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Necessity:</a:t>
            </a:r>
            <a:endParaRPr lang="en-US" dirty="0"/>
          </a:p>
          <a:p>
            <a:pPr lvl="1"/>
            <a:r>
              <a:rPr lang="en-US" dirty="0"/>
              <a:t>Make an image editor that can choose the right function to call</a:t>
            </a:r>
            <a:endParaRPr lang="en-US" dirty="0"/>
          </a:p>
          <a:p>
            <a:r>
              <a:rPr lang="en-US" dirty="0"/>
              <a:t>1st Implementation</a:t>
            </a:r>
            <a:endParaRPr lang="en-US" dirty="0"/>
          </a:p>
          <a:p>
            <a:pPr lvl="1"/>
            <a:r>
              <a:rPr lang="en-US" dirty="0"/>
              <a:t>Use a option parameter as a switch operator</a:t>
            </a:r>
            <a:endParaRPr lang="en-US" dirty="0"/>
          </a:p>
          <a:p>
            <a:endParaRPr lang="pt-BR" dirty="0"/>
          </a:p>
        </p:txBody>
      </p:sp>
      <p:pic>
        <p:nvPicPr>
          <p:cNvPr id="11" name="Espaço Reservado para Conteúdo 10"/>
          <p:cNvPicPr>
            <a:picLocks noGrp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53150" y="2659063"/>
            <a:ext cx="3886200" cy="25908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95400" y="221109"/>
            <a:ext cx="10801200" cy="1191667"/>
          </a:xfrm>
        </p:spPr>
        <p:txBody>
          <a:bodyPr/>
          <a:lstStyle/>
          <a:p>
            <a:r>
              <a:rPr lang="en-US" dirty="0"/>
              <a:t>Develop my own kernel?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5400" y="1556792"/>
            <a:ext cx="10801200" cy="4824536"/>
          </a:xfrm>
        </p:spPr>
        <p:txBody>
          <a:bodyPr/>
          <a:lstStyle/>
          <a:p>
            <a:r>
              <a:rPr lang="en-US"/>
              <a:t>Improve home design</a:t>
            </a:r>
            <a:endParaRPr lang="en-US"/>
          </a:p>
          <a:p>
            <a:r>
              <a:rPr lang="en-US"/>
              <a:t>Reuse code more efficiently</a:t>
            </a:r>
            <a:endParaRPr lang="en-US"/>
          </a:p>
          <a:p>
            <a:r>
              <a:rPr lang="en-US"/>
              <a:t>Full control over the source</a:t>
            </a:r>
            <a:endParaRPr lang="en-US"/>
          </a:p>
          <a:p>
            <a:r>
              <a:rPr lang="en-US"/>
              <a:t>Specific tweeks to the kernel</a:t>
            </a:r>
            <a:endParaRPr lang="en-US"/>
          </a:p>
          <a:p>
            <a:pPr lvl="1"/>
            <a:r>
              <a:rPr lang="en-US"/>
              <a:t>Faster context switch routine</a:t>
            </a:r>
            <a:endParaRPr lang="en-US"/>
          </a:p>
          <a:p>
            <a:pPr lvl="1"/>
            <a:r>
              <a:rPr lang="en-US"/>
              <a:t>More control over driver issues (interrupts)</a:t>
            </a:r>
            <a:endParaRPr lang="en-US"/>
          </a:p>
          <a:p>
            <a:endParaRPr lang="pt-BR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sz="2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nImg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){}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Sharpen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nImg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){}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imageEditorEngine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nImg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opt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dirty="0" err="1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switch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Sharpen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nImg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pt-BR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nImg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pt-BR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t-BR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t-B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pt-BR" sz="24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Software engines</a:t>
            </a:r>
            <a:endParaRPr lang="pt-BR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Soft.Eng</a:t>
            </a:r>
            <a:r>
              <a:rPr lang="en-US" dirty="0"/>
              <a:t>. v2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/>
              </a:rPr>
              <a:t>Re-code the image editor engine using function pointers</a:t>
            </a: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image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Blur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(image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nImg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){}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image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Sharpen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(image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nImg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){}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typedef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image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US" sz="2400" dirty="0" err="1">
                <a:latin typeface="Consolas" panose="020B0609020204030204" pitchFamily="49" charset="0"/>
              </a:rPr>
              <a:t>ptrFunc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)(image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nImg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i="1" dirty="0">
                <a:solidFill>
                  <a:srgbClr val="008000"/>
                </a:solidFill>
                <a:latin typeface="Consolas" panose="020B0609020204030204" pitchFamily="49" charset="0"/>
              </a:rPr>
              <a:t>//image editor engine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image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imageEditorEngine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ptrFunc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                       image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nImg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</a:rPr>
              <a:t>	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image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temp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latin typeface="Consolas" panose="020B0609020204030204" pitchFamily="49" charset="0"/>
              </a:rPr>
              <a:t>temp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US" sz="2400" dirty="0">
                <a:latin typeface="Consolas" panose="020B0609020204030204" pitchFamily="49" charset="0"/>
              </a:rPr>
              <a:t>function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r>
              <a:rPr lang="en-US" sz="2400" dirty="0" err="1">
                <a:latin typeface="Consolas" panose="020B0609020204030204" pitchFamily="49" charset="0"/>
              </a:rPr>
              <a:t>nImg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	return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temp</a:t>
            </a:r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pointers</a:t>
            </a:r>
            <a:endParaRPr lang="pt-BR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Function</a:t>
            </a:r>
            <a:r>
              <a:rPr lang="pt-BR" dirty="0"/>
              <a:t> pointers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Good</a:t>
            </a:r>
            <a:endParaRPr lang="en-US" dirty="0"/>
          </a:p>
          <a:p>
            <a:pPr lvl="1"/>
            <a:r>
              <a:rPr lang="en-US" dirty="0"/>
              <a:t>New function additions do not alter the engine</a:t>
            </a:r>
            <a:endParaRPr lang="en-US" dirty="0"/>
          </a:p>
          <a:p>
            <a:pPr lvl="1"/>
            <a:r>
              <a:rPr lang="en-US" dirty="0"/>
              <a:t>The engine only needs to be tested once</a:t>
            </a:r>
            <a:endParaRPr lang="en-US" dirty="0"/>
          </a:p>
          <a:p>
            <a:pPr lvl="1"/>
            <a:r>
              <a:rPr lang="en-US" dirty="0"/>
              <a:t>Can change the function implementations dynamically</a:t>
            </a:r>
            <a:endParaRPr lang="en-US" dirty="0"/>
          </a:p>
          <a:p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Bad</a:t>
            </a:r>
            <a:endParaRPr lang="en-US" dirty="0"/>
          </a:p>
          <a:p>
            <a:pPr lvl="1"/>
            <a:r>
              <a:rPr lang="en-US" dirty="0"/>
              <a:t>More complex code (function pointers are not easy to understand for beginners)</a:t>
            </a:r>
            <a:endParaRPr lang="en-US" dirty="0"/>
          </a:p>
          <a:p>
            <a:pPr lvl="1"/>
            <a:r>
              <a:rPr lang="en-US" dirty="0"/>
              <a:t>Probable bugs</a:t>
            </a:r>
            <a:endParaRPr lang="en-US" dirty="0"/>
          </a:p>
          <a:p>
            <a:pPr lvl="1"/>
            <a:r>
              <a:rPr lang="en-US" dirty="0"/>
              <a:t>Lack of compile time guarantees (function signature)</a:t>
            </a:r>
            <a:endParaRPr lang="en-US" dirty="0"/>
          </a:p>
          <a:p>
            <a:pPr lvl="1"/>
            <a:r>
              <a:rPr lang="en-US" dirty="0"/>
              <a:t>Problems with branch predictor</a:t>
            </a:r>
            <a:endParaRPr 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Exercise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pointers</a:t>
            </a:r>
            <a:endParaRPr lang="pt-B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Unifei_2">
      <a:dk1>
        <a:sysClr val="windowText" lastClr="000000"/>
      </a:dk1>
      <a:lt1>
        <a:srgbClr val="FFFFFF"/>
      </a:lt1>
      <a:dk2>
        <a:srgbClr val="003A70"/>
      </a:dk2>
      <a:lt2>
        <a:srgbClr val="ECEDEF"/>
      </a:lt2>
      <a:accent1>
        <a:srgbClr val="A2AAAD"/>
      </a:accent1>
      <a:accent2>
        <a:srgbClr val="0077C8"/>
      </a:accent2>
      <a:accent3>
        <a:srgbClr val="003A70"/>
      </a:accent3>
      <a:accent4>
        <a:srgbClr val="DA291C"/>
      </a:accent4>
      <a:accent5>
        <a:srgbClr val="FFC000"/>
      </a:accent5>
      <a:accent6>
        <a:srgbClr val="15A72F"/>
      </a:accent6>
      <a:hlink>
        <a:srgbClr val="A2AAAD"/>
      </a:hlink>
      <a:folHlink>
        <a:srgbClr val="A2AAAD"/>
      </a:folHlink>
    </a:clrScheme>
    <a:fontScheme name="Tema do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13405</Words>
  <Application>WPS Presentation</Application>
  <PresentationFormat>Widescreen</PresentationFormat>
  <Paragraphs>1173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14" baseType="lpstr">
      <vt:lpstr>Arial</vt:lpstr>
      <vt:lpstr>SimSun</vt:lpstr>
      <vt:lpstr>Wingdings</vt:lpstr>
      <vt:lpstr>Exo 2</vt:lpstr>
      <vt:lpstr>Open Sans</vt:lpstr>
      <vt:lpstr>Courier New</vt:lpstr>
      <vt:lpstr>CMU Typewriter Text</vt:lpstr>
      <vt:lpstr>Calibri</vt:lpstr>
      <vt:lpstr>Times New Roman</vt:lpstr>
      <vt:lpstr>Segoe UI</vt:lpstr>
      <vt:lpstr>Microsoft YaHei</vt:lpstr>
      <vt:lpstr>Arial Unicode MS</vt:lpstr>
      <vt:lpstr>Consolas</vt:lpstr>
      <vt:lpstr>F57</vt:lpstr>
      <vt:lpstr>Segoe Print</vt:lpstr>
      <vt:lpstr>F59</vt:lpstr>
      <vt:lpstr>Arial</vt:lpstr>
      <vt:lpstr>F60</vt:lpstr>
      <vt:lpstr>F61</vt:lpstr>
      <vt:lpstr>Tema do Office</vt:lpstr>
      <vt:lpstr>ECOS03 – Embedded Operational Systems</vt:lpstr>
      <vt:lpstr>Schedule</vt:lpstr>
      <vt:lpstr>The OS</vt:lpstr>
      <vt:lpstr>What is a kernel?</vt:lpstr>
      <vt:lpstr>What is a kernel?</vt:lpstr>
      <vt:lpstr>What is a kernel?</vt:lpstr>
      <vt:lpstr>What is a kernel?</vt:lpstr>
      <vt:lpstr>Develop my own kernel?</vt:lpstr>
      <vt:lpstr>Develop my own kernel?</vt:lpstr>
      <vt:lpstr>Develop my own kernel?</vt:lpstr>
      <vt:lpstr>Develop my own kernel?</vt:lpstr>
      <vt:lpstr>Kernel Project</vt:lpstr>
      <vt:lpstr>Develop my own kernel?</vt:lpstr>
      <vt:lpstr>Electronic building</vt:lpstr>
      <vt:lpstr>Electronics review</vt:lpstr>
      <vt:lpstr>Schematics</vt:lpstr>
      <vt:lpstr>Circuits 101</vt:lpstr>
      <vt:lpstr>Advanced components</vt:lpstr>
      <vt:lpstr>Datasheets</vt:lpstr>
      <vt:lpstr>LED</vt:lpstr>
      <vt:lpstr>LED</vt:lpstr>
      <vt:lpstr>Potentiometer</vt:lpstr>
      <vt:lpstr>Potentiometer</vt:lpstr>
      <vt:lpstr>LCD Display</vt:lpstr>
      <vt:lpstr>LCD Display</vt:lpstr>
      <vt:lpstr>LCD Display</vt:lpstr>
      <vt:lpstr>LCD Display</vt:lpstr>
      <vt:lpstr>Microcontroller</vt:lpstr>
      <vt:lpstr>Microcontroller</vt:lpstr>
      <vt:lpstr>System design</vt:lpstr>
      <vt:lpstr>System design</vt:lpstr>
      <vt:lpstr>Programming 101</vt:lpstr>
      <vt:lpstr>Board programming</vt:lpstr>
      <vt:lpstr>Board programming</vt:lpstr>
      <vt:lpstr>Board programming</vt:lpstr>
      <vt:lpstr>Board programming</vt:lpstr>
      <vt:lpstr>Processor architecture</vt:lpstr>
      <vt:lpstr>1. Pointers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Parameter passing</vt:lpstr>
      <vt:lpstr>Parameter passing</vt:lpstr>
      <vt:lpstr>Parameter passing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Parameter passing</vt:lpstr>
      <vt:lpstr>PowerPoint 演示文稿</vt:lpstr>
      <vt:lpstr>2. Struct</vt:lpstr>
      <vt:lpstr>Struct</vt:lpstr>
      <vt:lpstr>Struct</vt:lpstr>
      <vt:lpstr>Struct</vt:lpstr>
      <vt:lpstr>Struct</vt:lpstr>
      <vt:lpstr>3. Circular buffers</vt:lpstr>
      <vt:lpstr>Circular Buffers</vt:lpstr>
      <vt:lpstr>Circular Buffers</vt:lpstr>
      <vt:lpstr>Circular Buffers</vt:lpstr>
      <vt:lpstr>Empty buffer</vt:lpstr>
      <vt:lpstr>Adding 2 elements</vt:lpstr>
      <vt:lpstr>Removing 1 element</vt:lpstr>
      <vt:lpstr>Adding 2 elements</vt:lpstr>
      <vt:lpstr>Adding 1 element</vt:lpstr>
      <vt:lpstr>Circular buffers</vt:lpstr>
      <vt:lpstr>Circular buffers</vt:lpstr>
      <vt:lpstr>Exercise</vt:lpstr>
      <vt:lpstr>Exercise</vt:lpstr>
      <vt:lpstr>Exercise</vt:lpstr>
      <vt:lpstr>Exercise</vt:lpstr>
      <vt:lpstr>Exercise</vt:lpstr>
      <vt:lpstr>4. Function pointers</vt:lpstr>
      <vt:lpstr>Problem</vt:lpstr>
      <vt:lpstr>Function pointers</vt:lpstr>
      <vt:lpstr>Function pointers</vt:lpstr>
      <vt:lpstr>Software engines</vt:lpstr>
      <vt:lpstr>Software engines</vt:lpstr>
      <vt:lpstr>Software engines</vt:lpstr>
      <vt:lpstr>Soft.Eng. v2</vt:lpstr>
      <vt:lpstr>Function pointers</vt:lpstr>
      <vt:lpstr>Function pointers</vt:lpstr>
      <vt:lpstr>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Pedagógico</dc:title>
  <dc:creator>Egon Müller</dc:creator>
  <cp:lastModifiedBy>joaov</cp:lastModifiedBy>
  <cp:revision>641</cp:revision>
  <cp:lastPrinted>2113-01-01T00:00:00Z</cp:lastPrinted>
  <dcterms:created xsi:type="dcterms:W3CDTF">2006-11-27T19:47:00Z</dcterms:created>
  <dcterms:modified xsi:type="dcterms:W3CDTF">2022-10-21T12:04:58Z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6738091DE8E24E6CB903B5B124567C3D</vt:lpwstr>
  </property>
  <property fmtid="{D5CDD505-2E9C-101B-9397-08002B2CF9AE}" pid="3" name="KSOProductBuildVer">
    <vt:lpwstr>1046-11.2.0.11373</vt:lpwstr>
  </property>
</Properties>
</file>